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924" r:id="rId2"/>
    <p:sldId id="936" r:id="rId3"/>
    <p:sldId id="937" r:id="rId4"/>
    <p:sldId id="939" r:id="rId5"/>
    <p:sldId id="940" r:id="rId6"/>
    <p:sldId id="941" r:id="rId7"/>
    <p:sldId id="942" r:id="rId8"/>
    <p:sldId id="938" r:id="rId9"/>
    <p:sldId id="861" r:id="rId10"/>
    <p:sldId id="864" r:id="rId11"/>
    <p:sldId id="925" r:id="rId12"/>
    <p:sldId id="927" r:id="rId13"/>
    <p:sldId id="874" r:id="rId14"/>
    <p:sldId id="875" r:id="rId15"/>
    <p:sldId id="870" r:id="rId16"/>
    <p:sldId id="868" r:id="rId17"/>
    <p:sldId id="871" r:id="rId18"/>
    <p:sldId id="876" r:id="rId19"/>
    <p:sldId id="877" r:id="rId20"/>
    <p:sldId id="879" r:id="rId21"/>
    <p:sldId id="881" r:id="rId22"/>
    <p:sldId id="882" r:id="rId23"/>
    <p:sldId id="883" r:id="rId24"/>
    <p:sldId id="884" r:id="rId25"/>
    <p:sldId id="892" r:id="rId26"/>
    <p:sldId id="885" r:id="rId27"/>
    <p:sldId id="886" r:id="rId28"/>
    <p:sldId id="887" r:id="rId29"/>
    <p:sldId id="888" r:id="rId30"/>
    <p:sldId id="889" r:id="rId31"/>
    <p:sldId id="890" r:id="rId32"/>
    <p:sldId id="893" r:id="rId33"/>
    <p:sldId id="894" r:id="rId34"/>
    <p:sldId id="891" r:id="rId35"/>
    <p:sldId id="895" r:id="rId36"/>
    <p:sldId id="901" r:id="rId37"/>
    <p:sldId id="903" r:id="rId38"/>
    <p:sldId id="905" r:id="rId39"/>
    <p:sldId id="943" r:id="rId40"/>
    <p:sldId id="906" r:id="rId41"/>
    <p:sldId id="911" r:id="rId42"/>
    <p:sldId id="907" r:id="rId43"/>
    <p:sldId id="908" r:id="rId44"/>
    <p:sldId id="909" r:id="rId45"/>
    <p:sldId id="928" r:id="rId46"/>
    <p:sldId id="929" r:id="rId47"/>
    <p:sldId id="930" r:id="rId48"/>
    <p:sldId id="934" r:id="rId49"/>
    <p:sldId id="935" r:id="rId50"/>
    <p:sldId id="912" r:id="rId51"/>
    <p:sldId id="904" r:id="rId52"/>
    <p:sldId id="916" r:id="rId53"/>
    <p:sldId id="918" r:id="rId54"/>
    <p:sldId id="919" r:id="rId55"/>
    <p:sldId id="921" r:id="rId56"/>
    <p:sldId id="920" r:id="rId57"/>
    <p:sldId id="922" r:id="rId58"/>
    <p:sldId id="917" r:id="rId59"/>
  </p:sldIdLst>
  <p:sldSz cx="12192000" cy="6858000"/>
  <p:notesSz cx="6858000" cy="9144000"/>
  <p:defaultTextStyle>
    <a:defPPr>
      <a:defRPr lang="en-US"/>
    </a:defPPr>
    <a:lvl1pPr marL="0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5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48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79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11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26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7D8A95-32CD-A442-A133-994EA6CCFAF8}">
          <p14:sldIdLst>
            <p14:sldId id="924"/>
            <p14:sldId id="936"/>
            <p14:sldId id="937"/>
            <p14:sldId id="939"/>
            <p14:sldId id="940"/>
            <p14:sldId id="941"/>
            <p14:sldId id="942"/>
            <p14:sldId id="938"/>
            <p14:sldId id="861"/>
            <p14:sldId id="864"/>
            <p14:sldId id="925"/>
            <p14:sldId id="927"/>
            <p14:sldId id="874"/>
            <p14:sldId id="875"/>
            <p14:sldId id="870"/>
            <p14:sldId id="868"/>
            <p14:sldId id="871"/>
            <p14:sldId id="876"/>
            <p14:sldId id="877"/>
            <p14:sldId id="879"/>
            <p14:sldId id="881"/>
            <p14:sldId id="882"/>
            <p14:sldId id="883"/>
            <p14:sldId id="884"/>
            <p14:sldId id="892"/>
            <p14:sldId id="885"/>
            <p14:sldId id="886"/>
            <p14:sldId id="887"/>
            <p14:sldId id="888"/>
            <p14:sldId id="889"/>
            <p14:sldId id="890"/>
            <p14:sldId id="893"/>
            <p14:sldId id="894"/>
            <p14:sldId id="891"/>
            <p14:sldId id="895"/>
            <p14:sldId id="901"/>
            <p14:sldId id="903"/>
            <p14:sldId id="905"/>
            <p14:sldId id="943"/>
            <p14:sldId id="906"/>
            <p14:sldId id="911"/>
            <p14:sldId id="907"/>
            <p14:sldId id="908"/>
            <p14:sldId id="909"/>
            <p14:sldId id="928"/>
            <p14:sldId id="929"/>
            <p14:sldId id="930"/>
            <p14:sldId id="934"/>
            <p14:sldId id="935"/>
            <p14:sldId id="912"/>
            <p14:sldId id="904"/>
            <p14:sldId id="916"/>
            <p14:sldId id="918"/>
            <p14:sldId id="919"/>
            <p14:sldId id="921"/>
            <p14:sldId id="920"/>
            <p14:sldId id="922"/>
            <p14:sldId id="917"/>
          </p14:sldIdLst>
        </p14:section>
        <p14:section name="E[" id="{D5E92838-4B32-1743-B4FC-D677339A293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DC"/>
    <a:srgbClr val="F4E6E6"/>
    <a:srgbClr val="8F0000"/>
    <a:srgbClr val="FD00E6"/>
    <a:srgbClr val="F963AA"/>
    <a:srgbClr val="008F01"/>
    <a:srgbClr val="0000B0"/>
    <a:srgbClr val="C00000"/>
    <a:srgbClr val="CC4125"/>
    <a:srgbClr val="EEB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E5660-0338-49DE-A63E-2498B0F3386D}" v="6662" dt="2025-10-09T18:12:10.122"/>
    <p1510:client id="{681F0434-C809-244D-84F3-0C6D2413B7BF}" v="7500" dt="2025-10-09T22:48:50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05"/>
    <p:restoredTop sz="93033" autoAdjust="0"/>
  </p:normalViewPr>
  <p:slideViewPr>
    <p:cSldViewPr snapToGrid="0">
      <p:cViewPr varScale="1">
        <p:scale>
          <a:sx n="69" d="100"/>
          <a:sy n="69" d="100"/>
        </p:scale>
        <p:origin x="116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Hug" userId="e2159f7335c131c2" providerId="LiveId" clId="{0EDB6E27-9086-5277-AB10-A63F9A905C93}"/>
    <pc:docChg chg="undo redo custSel addSld delSld modSld sldOrd modSection">
      <pc:chgData name="Josh Hug" userId="e2159f7335c131c2" providerId="LiveId" clId="{0EDB6E27-9086-5277-AB10-A63F9A905C93}" dt="2025-10-09T22:48:50.365" v="13406" actId="20577"/>
      <pc:docMkLst>
        <pc:docMk/>
      </pc:docMkLst>
      <pc:sldChg chg="modSp mod">
        <pc:chgData name="Josh Hug" userId="e2159f7335c131c2" providerId="LiveId" clId="{0EDB6E27-9086-5277-AB10-A63F9A905C93}" dt="2025-10-08T23:41:58.236" v="252" actId="27636"/>
        <pc:sldMkLst>
          <pc:docMk/>
          <pc:sldMk cId="2861330960" sldId="478"/>
        </pc:sldMkLst>
        <pc:spChg chg="mod">
          <ac:chgData name="Josh Hug" userId="e2159f7335c131c2" providerId="LiveId" clId="{0EDB6E27-9086-5277-AB10-A63F9A905C93}" dt="2025-10-08T23:41:58.236" v="252" actId="27636"/>
          <ac:spMkLst>
            <pc:docMk/>
            <pc:sldMk cId="2861330960" sldId="478"/>
            <ac:spMk id="2" creationId="{0F757346-44B0-AEF1-0367-DE9B44A479C8}"/>
          </ac:spMkLst>
        </pc:spChg>
      </pc:sldChg>
      <pc:sldChg chg="modSp mod">
        <pc:chgData name="Josh Hug" userId="e2159f7335c131c2" providerId="LiveId" clId="{0EDB6E27-9086-5277-AB10-A63F9A905C93}" dt="2025-10-08T23:41:58.261" v="253" actId="27636"/>
        <pc:sldMkLst>
          <pc:docMk/>
          <pc:sldMk cId="3666219301" sldId="710"/>
        </pc:sldMkLst>
        <pc:spChg chg="mod">
          <ac:chgData name="Josh Hug" userId="e2159f7335c131c2" providerId="LiveId" clId="{0EDB6E27-9086-5277-AB10-A63F9A905C93}" dt="2025-10-08T23:41:58.261" v="253" actId="27636"/>
          <ac:spMkLst>
            <pc:docMk/>
            <pc:sldMk cId="3666219301" sldId="710"/>
            <ac:spMk id="2" creationId="{2F7A7705-3720-1327-E3DF-F44ACDBD0F66}"/>
          </ac:spMkLst>
        </pc:spChg>
      </pc:sldChg>
      <pc:sldChg chg="modSp mod">
        <pc:chgData name="Josh Hug" userId="e2159f7335c131c2" providerId="LiveId" clId="{0EDB6E27-9086-5277-AB10-A63F9A905C93}" dt="2025-10-08T23:41:58.277" v="254" actId="27636"/>
        <pc:sldMkLst>
          <pc:docMk/>
          <pc:sldMk cId="3018682375" sldId="729"/>
        </pc:sldMkLst>
        <pc:spChg chg="mod">
          <ac:chgData name="Josh Hug" userId="e2159f7335c131c2" providerId="LiveId" clId="{0EDB6E27-9086-5277-AB10-A63F9A905C93}" dt="2025-10-08T23:41:58.277" v="254" actId="27636"/>
          <ac:spMkLst>
            <pc:docMk/>
            <pc:sldMk cId="3018682375" sldId="729"/>
            <ac:spMk id="2" creationId="{94E57A73-A576-068B-A4C3-21BF67E6FFCA}"/>
          </ac:spMkLst>
        </pc:spChg>
      </pc:sldChg>
      <pc:sldChg chg="modSp new mod">
        <pc:chgData name="Josh Hug" userId="e2159f7335c131c2" providerId="LiveId" clId="{0EDB6E27-9086-5277-AB10-A63F9A905C93}" dt="2025-10-08T14:11:31.694" v="139" actId="20577"/>
        <pc:sldMkLst>
          <pc:docMk/>
          <pc:sldMk cId="1094309001" sldId="835"/>
        </pc:sldMkLst>
        <pc:spChg chg="mod">
          <ac:chgData name="Josh Hug" userId="e2159f7335c131c2" providerId="LiveId" clId="{0EDB6E27-9086-5277-AB10-A63F9A905C93}" dt="2025-10-08T14:11:17.002" v="39" actId="20577"/>
          <ac:spMkLst>
            <pc:docMk/>
            <pc:sldMk cId="1094309001" sldId="835"/>
            <ac:spMk id="2" creationId="{62C2BFD4-E985-A83E-2CEC-36201E25A801}"/>
          </ac:spMkLst>
        </pc:spChg>
        <pc:spChg chg="mod">
          <ac:chgData name="Josh Hug" userId="e2159f7335c131c2" providerId="LiveId" clId="{0EDB6E27-9086-5277-AB10-A63F9A905C93}" dt="2025-10-08T14:11:31.694" v="139" actId="20577"/>
          <ac:spMkLst>
            <pc:docMk/>
            <pc:sldMk cId="1094309001" sldId="835"/>
            <ac:spMk id="3" creationId="{E986CCD5-9FFB-680C-A2E0-75609BC22AA2}"/>
          </ac:spMkLst>
        </pc:spChg>
      </pc:sldChg>
      <pc:sldChg chg="ord">
        <pc:chgData name="Josh Hug" userId="e2159f7335c131c2" providerId="LiveId" clId="{0EDB6E27-9086-5277-AB10-A63F9A905C93}" dt="2025-10-09T00:02:20.232" v="758" actId="20578"/>
        <pc:sldMkLst>
          <pc:docMk/>
          <pc:sldMk cId="1127177871" sldId="838"/>
        </pc:sldMkLst>
      </pc:sldChg>
      <pc:sldChg chg="modSp new mod">
        <pc:chgData name="Josh Hug" userId="e2159f7335c131c2" providerId="LiveId" clId="{0EDB6E27-9086-5277-AB10-A63F9A905C93}" dt="2025-10-08T23:55:29.408" v="577" actId="20577"/>
        <pc:sldMkLst>
          <pc:docMk/>
          <pc:sldMk cId="951221935" sldId="847"/>
        </pc:sldMkLst>
        <pc:spChg chg="mod">
          <ac:chgData name="Josh Hug" userId="e2159f7335c131c2" providerId="LiveId" clId="{0EDB6E27-9086-5277-AB10-A63F9A905C93}" dt="2025-10-08T23:55:29.408" v="577" actId="20577"/>
          <ac:spMkLst>
            <pc:docMk/>
            <pc:sldMk cId="951221935" sldId="847"/>
            <ac:spMk id="3" creationId="{6195CE67-BBE5-B992-B010-BC51CD4DC882}"/>
          </ac:spMkLst>
        </pc:spChg>
      </pc:sldChg>
      <pc:sldChg chg="modSp add mod ord">
        <pc:chgData name="Josh Hug" userId="e2159f7335c131c2" providerId="LiveId" clId="{0EDB6E27-9086-5277-AB10-A63F9A905C93}" dt="2025-10-09T00:35:35.656" v="1551" actId="20577"/>
        <pc:sldMkLst>
          <pc:docMk/>
          <pc:sldMk cId="657868690" sldId="848"/>
        </pc:sldMkLst>
        <pc:spChg chg="mod">
          <ac:chgData name="Josh Hug" userId="e2159f7335c131c2" providerId="LiveId" clId="{0EDB6E27-9086-5277-AB10-A63F9A905C93}" dt="2025-10-09T00:35:35.656" v="1551" actId="20577"/>
          <ac:spMkLst>
            <pc:docMk/>
            <pc:sldMk cId="657868690" sldId="848"/>
            <ac:spMk id="3" creationId="{F033BED0-D80F-A692-3B54-53928BCF7C3A}"/>
          </ac:spMkLst>
        </pc:spChg>
      </pc:sldChg>
      <pc:sldChg chg="modSp add mod">
        <pc:chgData name="Josh Hug" userId="e2159f7335c131c2" providerId="LiveId" clId="{0EDB6E27-9086-5277-AB10-A63F9A905C93}" dt="2025-10-09T00:35:32.895" v="1549" actId="20577"/>
        <pc:sldMkLst>
          <pc:docMk/>
          <pc:sldMk cId="407821879" sldId="849"/>
        </pc:sldMkLst>
        <pc:spChg chg="mod">
          <ac:chgData name="Josh Hug" userId="e2159f7335c131c2" providerId="LiveId" clId="{0EDB6E27-9086-5277-AB10-A63F9A905C93}" dt="2025-10-09T00:35:32.895" v="1549" actId="20577"/>
          <ac:spMkLst>
            <pc:docMk/>
            <pc:sldMk cId="407821879" sldId="849"/>
            <ac:spMk id="3" creationId="{D65551A5-C5BE-4EF5-FD5B-632FD4FB3214}"/>
          </ac:spMkLst>
        </pc:spChg>
      </pc:sldChg>
      <pc:sldChg chg="modSp add">
        <pc:chgData name="Josh Hug" userId="e2159f7335c131c2" providerId="LiveId" clId="{0EDB6E27-9086-5277-AB10-A63F9A905C93}" dt="2025-10-09T00:08:38.398" v="1324" actId="20577"/>
        <pc:sldMkLst>
          <pc:docMk/>
          <pc:sldMk cId="1149669668" sldId="850"/>
        </pc:sldMkLst>
        <pc:spChg chg="mod">
          <ac:chgData name="Josh Hug" userId="e2159f7335c131c2" providerId="LiveId" clId="{0EDB6E27-9086-5277-AB10-A63F9A905C93}" dt="2025-10-09T00:08:38.398" v="1324" actId="20577"/>
          <ac:spMkLst>
            <pc:docMk/>
            <pc:sldMk cId="1149669668" sldId="850"/>
            <ac:spMk id="3" creationId="{B8A90ECB-9C4C-7EEB-A55D-7AD8F6F4929F}"/>
          </ac:spMkLst>
        </pc:spChg>
      </pc:sldChg>
      <pc:sldChg chg="modSp add mod">
        <pc:chgData name="Josh Hug" userId="e2159f7335c131c2" providerId="LiveId" clId="{0EDB6E27-9086-5277-AB10-A63F9A905C93}" dt="2025-10-09T00:09:06.208" v="1371" actId="20577"/>
        <pc:sldMkLst>
          <pc:docMk/>
          <pc:sldMk cId="3740390348" sldId="851"/>
        </pc:sldMkLst>
        <pc:spChg chg="mod">
          <ac:chgData name="Josh Hug" userId="e2159f7335c131c2" providerId="LiveId" clId="{0EDB6E27-9086-5277-AB10-A63F9A905C93}" dt="2025-10-09T00:09:06.208" v="1371" actId="20577"/>
          <ac:spMkLst>
            <pc:docMk/>
            <pc:sldMk cId="3740390348" sldId="851"/>
            <ac:spMk id="3" creationId="{FD6E3D81-267D-0903-9C61-0A385F0134C4}"/>
          </ac:spMkLst>
        </pc:spChg>
      </pc:sldChg>
      <pc:sldChg chg="modSp new mod">
        <pc:chgData name="Josh Hug" userId="e2159f7335c131c2" providerId="LiveId" clId="{0EDB6E27-9086-5277-AB10-A63F9A905C93}" dt="2025-10-09T00:24:47.344" v="1417" actId="20577"/>
        <pc:sldMkLst>
          <pc:docMk/>
          <pc:sldMk cId="2138781143" sldId="852"/>
        </pc:sldMkLst>
        <pc:spChg chg="mod">
          <ac:chgData name="Josh Hug" userId="e2159f7335c131c2" providerId="LiveId" clId="{0EDB6E27-9086-5277-AB10-A63F9A905C93}" dt="2025-10-09T00:24:47.344" v="1417" actId="20577"/>
          <ac:spMkLst>
            <pc:docMk/>
            <pc:sldMk cId="2138781143" sldId="852"/>
            <ac:spMk id="3" creationId="{368BB5C5-1D7B-1D44-EFBD-5E9939A47338}"/>
          </ac:spMkLst>
        </pc:spChg>
      </pc:sldChg>
      <pc:sldChg chg="modSp add mod">
        <pc:chgData name="Josh Hug" userId="e2159f7335c131c2" providerId="LiveId" clId="{0EDB6E27-9086-5277-AB10-A63F9A905C93}" dt="2025-10-09T00:35:51.003" v="1564" actId="20577"/>
        <pc:sldMkLst>
          <pc:docMk/>
          <pc:sldMk cId="4194955601" sldId="853"/>
        </pc:sldMkLst>
        <pc:spChg chg="mod">
          <ac:chgData name="Josh Hug" userId="e2159f7335c131c2" providerId="LiveId" clId="{0EDB6E27-9086-5277-AB10-A63F9A905C93}" dt="2025-10-09T00:35:51.003" v="1564" actId="20577"/>
          <ac:spMkLst>
            <pc:docMk/>
            <pc:sldMk cId="4194955601" sldId="853"/>
            <ac:spMk id="3" creationId="{BA2A217A-4CA2-879B-533E-5A2B7B59F35D}"/>
          </ac:spMkLst>
        </pc:spChg>
      </pc:sldChg>
      <pc:sldChg chg="add del">
        <pc:chgData name="Josh Hug" userId="e2159f7335c131c2" providerId="LiveId" clId="{0EDB6E27-9086-5277-AB10-A63F9A905C93}" dt="2025-10-09T00:35:25.068" v="1543"/>
        <pc:sldMkLst>
          <pc:docMk/>
          <pc:sldMk cId="95728840" sldId="854"/>
        </pc:sldMkLst>
      </pc:sldChg>
      <pc:sldChg chg="modSp add mod">
        <pc:chgData name="Josh Hug" userId="e2159f7335c131c2" providerId="LiveId" clId="{0EDB6E27-9086-5277-AB10-A63F9A905C93}" dt="2025-10-09T00:36:14.359" v="1659" actId="20577"/>
        <pc:sldMkLst>
          <pc:docMk/>
          <pc:sldMk cId="3528935383" sldId="854"/>
        </pc:sldMkLst>
        <pc:spChg chg="mod">
          <ac:chgData name="Josh Hug" userId="e2159f7335c131c2" providerId="LiveId" clId="{0EDB6E27-9086-5277-AB10-A63F9A905C93}" dt="2025-10-09T00:36:14.359" v="1659" actId="20577"/>
          <ac:spMkLst>
            <pc:docMk/>
            <pc:sldMk cId="3528935383" sldId="854"/>
            <ac:spMk id="3" creationId="{AE6CC784-7FA4-C3F5-38A5-9AA77621B837}"/>
          </ac:spMkLst>
        </pc:spChg>
      </pc:sldChg>
      <pc:sldChg chg="modSp add mod">
        <pc:chgData name="Josh Hug" userId="e2159f7335c131c2" providerId="LiveId" clId="{0EDB6E27-9086-5277-AB10-A63F9A905C93}" dt="2025-10-09T00:49:24.709" v="1784" actId="20577"/>
        <pc:sldMkLst>
          <pc:docMk/>
          <pc:sldMk cId="845633830" sldId="855"/>
        </pc:sldMkLst>
        <pc:spChg chg="mod">
          <ac:chgData name="Josh Hug" userId="e2159f7335c131c2" providerId="LiveId" clId="{0EDB6E27-9086-5277-AB10-A63F9A905C93}" dt="2025-10-09T00:49:24.709" v="1784" actId="20577"/>
          <ac:spMkLst>
            <pc:docMk/>
            <pc:sldMk cId="845633830" sldId="855"/>
            <ac:spMk id="3" creationId="{9F8E7A64-DD67-3289-78C1-04683CC14AFE}"/>
          </ac:spMkLst>
        </pc:spChg>
      </pc:sldChg>
      <pc:sldChg chg="new">
        <pc:chgData name="Josh Hug" userId="e2159f7335c131c2" providerId="LiveId" clId="{0EDB6E27-9086-5277-AB10-A63F9A905C93}" dt="2025-10-09T00:49:25.889" v="1785" actId="680"/>
        <pc:sldMkLst>
          <pc:docMk/>
          <pc:sldMk cId="1906687041" sldId="856"/>
        </pc:sldMkLst>
      </pc:sldChg>
      <pc:sldChg chg="modSp add mod">
        <pc:chgData name="Josh Hug" userId="e2159f7335c131c2" providerId="LiveId" clId="{0EDB6E27-9086-5277-AB10-A63F9A905C93}" dt="2025-10-09T00:49:47.362" v="1849" actId="20577"/>
        <pc:sldMkLst>
          <pc:docMk/>
          <pc:sldMk cId="2783927731" sldId="857"/>
        </pc:sldMkLst>
        <pc:spChg chg="mod">
          <ac:chgData name="Josh Hug" userId="e2159f7335c131c2" providerId="LiveId" clId="{0EDB6E27-9086-5277-AB10-A63F9A905C93}" dt="2025-10-09T00:49:47.362" v="1849" actId="20577"/>
          <ac:spMkLst>
            <pc:docMk/>
            <pc:sldMk cId="2783927731" sldId="857"/>
            <ac:spMk id="3" creationId="{6873DA36-05D7-2960-8FE2-4663E7ED7D46}"/>
          </ac:spMkLst>
        </pc:spChg>
      </pc:sldChg>
      <pc:sldChg chg="modSp add mod">
        <pc:chgData name="Josh Hug" userId="e2159f7335c131c2" providerId="LiveId" clId="{0EDB6E27-9086-5277-AB10-A63F9A905C93}" dt="2025-10-09T00:50:40.379" v="1903" actId="20577"/>
        <pc:sldMkLst>
          <pc:docMk/>
          <pc:sldMk cId="1037440692" sldId="858"/>
        </pc:sldMkLst>
        <pc:spChg chg="mod">
          <ac:chgData name="Josh Hug" userId="e2159f7335c131c2" providerId="LiveId" clId="{0EDB6E27-9086-5277-AB10-A63F9A905C93}" dt="2025-10-09T00:50:40.379" v="1903" actId="20577"/>
          <ac:spMkLst>
            <pc:docMk/>
            <pc:sldMk cId="1037440692" sldId="858"/>
            <ac:spMk id="3" creationId="{5D44D00B-2405-B328-7801-20530AFE1174}"/>
          </ac:spMkLst>
        </pc:spChg>
      </pc:sldChg>
      <pc:sldChg chg="modSp add mod">
        <pc:chgData name="Josh Hug" userId="e2159f7335c131c2" providerId="LiveId" clId="{0EDB6E27-9086-5277-AB10-A63F9A905C93}" dt="2025-10-09T01:41:23.665" v="1928" actId="20577"/>
        <pc:sldMkLst>
          <pc:docMk/>
          <pc:sldMk cId="1159334339" sldId="859"/>
        </pc:sldMkLst>
        <pc:spChg chg="mod">
          <ac:chgData name="Josh Hug" userId="e2159f7335c131c2" providerId="LiveId" clId="{0EDB6E27-9086-5277-AB10-A63F9A905C93}" dt="2025-10-09T01:41:23.665" v="1928" actId="20577"/>
          <ac:spMkLst>
            <pc:docMk/>
            <pc:sldMk cId="1159334339" sldId="859"/>
            <ac:spMk id="3" creationId="{75509CA8-3D10-3561-39A0-25D5274B52F4}"/>
          </ac:spMkLst>
        </pc:spChg>
      </pc:sldChg>
      <pc:sldChg chg="new">
        <pc:chgData name="Josh Hug" userId="e2159f7335c131c2" providerId="LiveId" clId="{0EDB6E27-9086-5277-AB10-A63F9A905C93}" dt="2025-10-09T01:41:31.467" v="1929" actId="680"/>
        <pc:sldMkLst>
          <pc:docMk/>
          <pc:sldMk cId="793590572" sldId="860"/>
        </pc:sldMkLst>
      </pc:sldChg>
      <pc:sldChg chg="modSp add mod">
        <pc:chgData name="Josh Hug" userId="e2159f7335c131c2" providerId="LiveId" clId="{0EDB6E27-9086-5277-AB10-A63F9A905C93}" dt="2025-10-09T22:07:03.753" v="13119" actId="20577"/>
        <pc:sldMkLst>
          <pc:docMk/>
          <pc:sldMk cId="3616772217" sldId="861"/>
        </pc:sldMkLst>
        <pc:spChg chg="mod">
          <ac:chgData name="Josh Hug" userId="e2159f7335c131c2" providerId="LiveId" clId="{0EDB6E27-9086-5277-AB10-A63F9A905C93}" dt="2025-10-09T22:07:03.753" v="13119" actId="20577"/>
          <ac:spMkLst>
            <pc:docMk/>
            <pc:sldMk cId="3616772217" sldId="861"/>
            <ac:spMk id="2" creationId="{63EB5359-3D42-359C-2824-72D7D671550F}"/>
          </ac:spMkLst>
        </pc:spChg>
        <pc:spChg chg="mod">
          <ac:chgData name="Josh Hug" userId="e2159f7335c131c2" providerId="LiveId" clId="{0EDB6E27-9086-5277-AB10-A63F9A905C93}" dt="2025-10-09T22:07:02.081" v="13115" actId="20577"/>
          <ac:spMkLst>
            <pc:docMk/>
            <pc:sldMk cId="3616772217" sldId="861"/>
            <ac:spMk id="6" creationId="{3C876D46-7DA1-C483-FDE6-FF60E206AABD}"/>
          </ac:spMkLst>
        </pc:spChg>
      </pc:sldChg>
      <pc:sldChg chg="modSp new del mod">
        <pc:chgData name="Josh Hug" userId="e2159f7335c131c2" providerId="LiveId" clId="{0EDB6E27-9086-5277-AB10-A63F9A905C93}" dt="2025-10-09T19:30:32.924" v="10956" actId="2696"/>
        <pc:sldMkLst>
          <pc:docMk/>
          <pc:sldMk cId="4012523958" sldId="862"/>
        </pc:sldMkLst>
        <pc:spChg chg="mod">
          <ac:chgData name="Josh Hug" userId="e2159f7335c131c2" providerId="LiveId" clId="{0EDB6E27-9086-5277-AB10-A63F9A905C93}" dt="2025-10-09T01:50:02.925" v="2298" actId="20577"/>
          <ac:spMkLst>
            <pc:docMk/>
            <pc:sldMk cId="4012523958" sldId="862"/>
            <ac:spMk id="3" creationId="{BD159D94-8F6A-488B-8AC8-5346387881C4}"/>
          </ac:spMkLst>
        </pc:spChg>
      </pc:sldChg>
      <pc:sldChg chg="modSp add del mod">
        <pc:chgData name="Josh Hug" userId="e2159f7335c131c2" providerId="LiveId" clId="{0EDB6E27-9086-5277-AB10-A63F9A905C93}" dt="2025-10-09T19:30:32.459" v="10949" actId="2696"/>
        <pc:sldMkLst>
          <pc:docMk/>
          <pc:sldMk cId="1178667926" sldId="863"/>
        </pc:sldMkLst>
        <pc:spChg chg="mod">
          <ac:chgData name="Josh Hug" userId="e2159f7335c131c2" providerId="LiveId" clId="{0EDB6E27-9086-5277-AB10-A63F9A905C93}" dt="2025-10-09T01:52:02.254" v="2532" actId="20577"/>
          <ac:spMkLst>
            <pc:docMk/>
            <pc:sldMk cId="1178667926" sldId="863"/>
            <ac:spMk id="3" creationId="{0C3DDB73-D69A-DA97-22E1-C76A9AE9D804}"/>
          </ac:spMkLst>
        </pc:spChg>
      </pc:sldChg>
      <pc:sldChg chg="modSp add del">
        <pc:chgData name="Josh Hug" userId="e2159f7335c131c2" providerId="LiveId" clId="{0EDB6E27-9086-5277-AB10-A63F9A905C93}" dt="2025-10-09T01:49:00.232" v="2131" actId="2696"/>
        <pc:sldMkLst>
          <pc:docMk/>
          <pc:sldMk cId="3271815073" sldId="863"/>
        </pc:sldMkLst>
        <pc:spChg chg="mod">
          <ac:chgData name="Josh Hug" userId="e2159f7335c131c2" providerId="LiveId" clId="{0EDB6E27-9086-5277-AB10-A63F9A905C93}" dt="2025-10-09T01:48:57.289" v="2130" actId="20577"/>
          <ac:spMkLst>
            <pc:docMk/>
            <pc:sldMk cId="3271815073" sldId="863"/>
            <ac:spMk id="3" creationId="{6D823352-B664-780B-9325-9F2935BFBD09}"/>
          </ac:spMkLst>
        </pc:spChg>
      </pc:sldChg>
      <pc:sldChg chg="addSp delSp modSp add mod modAnim">
        <pc:chgData name="Josh Hug" userId="e2159f7335c131c2" providerId="LiveId" clId="{0EDB6E27-9086-5277-AB10-A63F9A905C93}" dt="2025-10-09T05:32:54.576" v="4443"/>
        <pc:sldMkLst>
          <pc:docMk/>
          <pc:sldMk cId="3425988875" sldId="864"/>
        </pc:sldMkLst>
        <pc:spChg chg="mod">
          <ac:chgData name="Josh Hug" userId="e2159f7335c131c2" providerId="LiveId" clId="{0EDB6E27-9086-5277-AB10-A63F9A905C93}" dt="2025-10-09T02:01:17.829" v="3022" actId="20577"/>
          <ac:spMkLst>
            <pc:docMk/>
            <pc:sldMk cId="3425988875" sldId="864"/>
            <ac:spMk id="2" creationId="{13C00E27-0387-CCA7-EF55-6AE8CB93963B}"/>
          </ac:spMkLst>
        </pc:spChg>
        <pc:spChg chg="mod">
          <ac:chgData name="Josh Hug" userId="e2159f7335c131c2" providerId="LiveId" clId="{0EDB6E27-9086-5277-AB10-A63F9A905C93}" dt="2025-10-09T05:32:26.714" v="4440" actId="207"/>
          <ac:spMkLst>
            <pc:docMk/>
            <pc:sldMk cId="3425988875" sldId="864"/>
            <ac:spMk id="3" creationId="{46CC1A51-2C3D-4F72-656B-4F9EA579C32C}"/>
          </ac:spMkLst>
        </pc:spChg>
        <pc:spChg chg="add del mod">
          <ac:chgData name="Josh Hug" userId="e2159f7335c131c2" providerId="LiveId" clId="{0EDB6E27-9086-5277-AB10-A63F9A905C93}" dt="2025-10-09T02:00:18.682" v="2957"/>
          <ac:spMkLst>
            <pc:docMk/>
            <pc:sldMk cId="3425988875" sldId="864"/>
            <ac:spMk id="4" creationId="{15D75C75-21C9-0082-0BDB-DA39C03B687A}"/>
          </ac:spMkLst>
        </pc:spChg>
        <pc:spChg chg="add mod">
          <ac:chgData name="Josh Hug" userId="e2159f7335c131c2" providerId="LiveId" clId="{0EDB6E27-9086-5277-AB10-A63F9A905C93}" dt="2025-10-09T02:05:14.759" v="3069" actId="1076"/>
          <ac:spMkLst>
            <pc:docMk/>
            <pc:sldMk cId="3425988875" sldId="864"/>
            <ac:spMk id="6" creationId="{FB71B9F0-011F-0DCF-6907-7D33514E25D4}"/>
          </ac:spMkLst>
        </pc:spChg>
      </pc:sldChg>
      <pc:sldChg chg="modSp new mod">
        <pc:chgData name="Josh Hug" userId="e2159f7335c131c2" providerId="LiveId" clId="{0EDB6E27-9086-5277-AB10-A63F9A905C93}" dt="2025-10-09T02:01:29.847" v="3061" actId="5793"/>
        <pc:sldMkLst>
          <pc:docMk/>
          <pc:sldMk cId="1316710873" sldId="865"/>
        </pc:sldMkLst>
        <pc:spChg chg="mod">
          <ac:chgData name="Josh Hug" userId="e2159f7335c131c2" providerId="LiveId" clId="{0EDB6E27-9086-5277-AB10-A63F9A905C93}" dt="2025-10-09T02:01:29.137" v="3060" actId="20577"/>
          <ac:spMkLst>
            <pc:docMk/>
            <pc:sldMk cId="1316710873" sldId="865"/>
            <ac:spMk id="2" creationId="{90D37A6F-213C-8C9E-A4C2-CD2D60A3A312}"/>
          </ac:spMkLst>
        </pc:spChg>
        <pc:spChg chg="mod">
          <ac:chgData name="Josh Hug" userId="e2159f7335c131c2" providerId="LiveId" clId="{0EDB6E27-9086-5277-AB10-A63F9A905C93}" dt="2025-10-09T02:01:29.847" v="3061" actId="5793"/>
          <ac:spMkLst>
            <pc:docMk/>
            <pc:sldMk cId="1316710873" sldId="865"/>
            <ac:spMk id="3" creationId="{FC9D341F-907C-44E6-F398-9C6D8F9DB3F3}"/>
          </ac:spMkLst>
        </pc:spChg>
      </pc:sldChg>
      <pc:sldChg chg="addSp modSp new mod">
        <pc:chgData name="Josh Hug" userId="e2159f7335c131c2" providerId="LiveId" clId="{0EDB6E27-9086-5277-AB10-A63F9A905C93}" dt="2025-10-09T13:45:55.772" v="5619" actId="20577"/>
        <pc:sldMkLst>
          <pc:docMk/>
          <pc:sldMk cId="3293654443" sldId="866"/>
        </pc:sldMkLst>
        <pc:spChg chg="mod">
          <ac:chgData name="Josh Hug" userId="e2159f7335c131c2" providerId="LiveId" clId="{0EDB6E27-9086-5277-AB10-A63F9A905C93}" dt="2025-10-09T02:05:21.249" v="3087" actId="20577"/>
          <ac:spMkLst>
            <pc:docMk/>
            <pc:sldMk cId="3293654443" sldId="866"/>
            <ac:spMk id="2" creationId="{13355CB3-7081-23D0-D2B9-EAC6CFEEB9BA}"/>
          </ac:spMkLst>
        </pc:spChg>
        <pc:spChg chg="mod">
          <ac:chgData name="Josh Hug" userId="e2159f7335c131c2" providerId="LiveId" clId="{0EDB6E27-9086-5277-AB10-A63F9A905C93}" dt="2025-10-09T13:45:55.772" v="5619" actId="20577"/>
          <ac:spMkLst>
            <pc:docMk/>
            <pc:sldMk cId="3293654443" sldId="866"/>
            <ac:spMk id="3" creationId="{EC6AC2BB-2A46-D83F-ADE4-4727A53C60B3}"/>
          </ac:spMkLst>
        </pc:spChg>
        <pc:picChg chg="add mod">
          <ac:chgData name="Josh Hug" userId="e2159f7335c131c2" providerId="LiveId" clId="{0EDB6E27-9086-5277-AB10-A63F9A905C93}" dt="2025-10-09T02:14:52" v="3436" actId="1076"/>
          <ac:picMkLst>
            <pc:docMk/>
            <pc:sldMk cId="3293654443" sldId="866"/>
            <ac:picMk id="1026" creationId="{8816FE6C-C947-7C7A-5A08-A37CB5A85A6D}"/>
          </ac:picMkLst>
        </pc:picChg>
      </pc:sldChg>
      <pc:sldChg chg="modSp add del mod ord modShow">
        <pc:chgData name="Josh Hug" userId="e2159f7335c131c2" providerId="LiveId" clId="{0EDB6E27-9086-5277-AB10-A63F9A905C93}" dt="2025-10-09T18:29:25.346" v="7921" actId="2696"/>
        <pc:sldMkLst>
          <pc:docMk/>
          <pc:sldMk cId="3098065179" sldId="867"/>
        </pc:sldMkLst>
        <pc:spChg chg="mod">
          <ac:chgData name="Josh Hug" userId="e2159f7335c131c2" providerId="LiveId" clId="{0EDB6E27-9086-5277-AB10-A63F9A905C93}" dt="2025-10-09T02:17:14.058" v="3725"/>
          <ac:spMkLst>
            <pc:docMk/>
            <pc:sldMk cId="3098065179" sldId="867"/>
            <ac:spMk id="3" creationId="{C04A21FF-810A-659B-38C1-52836F4A7C72}"/>
          </ac:spMkLst>
        </pc:spChg>
        <pc:picChg chg="mod">
          <ac:chgData name="Josh Hug" userId="e2159f7335c131c2" providerId="LiveId" clId="{0EDB6E27-9086-5277-AB10-A63F9A905C93}" dt="2025-10-09T02:16:23.995" v="3656" actId="14100"/>
          <ac:picMkLst>
            <pc:docMk/>
            <pc:sldMk cId="3098065179" sldId="867"/>
            <ac:picMk id="1026" creationId="{989363F5-5A29-EC88-7DF7-28047087514F}"/>
          </ac:picMkLst>
        </pc:picChg>
      </pc:sldChg>
      <pc:sldChg chg="addSp delSp modSp new mod modAnim">
        <pc:chgData name="Josh Hug" userId="e2159f7335c131c2" providerId="LiveId" clId="{0EDB6E27-9086-5277-AB10-A63F9A905C93}" dt="2025-10-09T22:12:18.304" v="13166"/>
        <pc:sldMkLst>
          <pc:docMk/>
          <pc:sldMk cId="3856894959" sldId="868"/>
        </pc:sldMkLst>
        <pc:spChg chg="mod">
          <ac:chgData name="Josh Hug" userId="e2159f7335c131c2" providerId="LiveId" clId="{0EDB6E27-9086-5277-AB10-A63F9A905C93}" dt="2025-10-09T02:17:40.307" v="3794" actId="20577"/>
          <ac:spMkLst>
            <pc:docMk/>
            <pc:sldMk cId="3856894959" sldId="868"/>
            <ac:spMk id="2" creationId="{9E93F8C4-B988-FF41-95D4-35FA963211D2}"/>
          </ac:spMkLst>
        </pc:spChg>
        <pc:spChg chg="mod">
          <ac:chgData name="Josh Hug" userId="e2159f7335c131c2" providerId="LiveId" clId="{0EDB6E27-9086-5277-AB10-A63F9A905C93}" dt="2025-10-09T22:09:44.086" v="13164" actId="20577"/>
          <ac:spMkLst>
            <pc:docMk/>
            <pc:sldMk cId="3856894959" sldId="868"/>
            <ac:spMk id="3" creationId="{8E86F522-E1FE-BD62-5F5F-63730BBE85B7}"/>
          </ac:spMkLst>
        </pc:spChg>
        <pc:spChg chg="add mod">
          <ac:chgData name="Josh Hug" userId="e2159f7335c131c2" providerId="LiveId" clId="{0EDB6E27-9086-5277-AB10-A63F9A905C93}" dt="2025-10-09T18:36:04.562" v="8154"/>
          <ac:spMkLst>
            <pc:docMk/>
            <pc:sldMk cId="3856894959" sldId="868"/>
            <ac:spMk id="5" creationId="{F9DE30A1-AF7B-F792-93B4-4282436910ED}"/>
          </ac:spMkLst>
        </pc:spChg>
        <pc:spChg chg="add mod">
          <ac:chgData name="Josh Hug" userId="e2159f7335c131c2" providerId="LiveId" clId="{0EDB6E27-9086-5277-AB10-A63F9A905C93}" dt="2025-10-09T18:36:04.562" v="8154"/>
          <ac:spMkLst>
            <pc:docMk/>
            <pc:sldMk cId="3856894959" sldId="868"/>
            <ac:spMk id="6" creationId="{7C044A76-3BD7-956B-FAFB-DA45119D13E6}"/>
          </ac:spMkLst>
        </pc:spChg>
        <pc:spChg chg="add mod">
          <ac:chgData name="Josh Hug" userId="e2159f7335c131c2" providerId="LiveId" clId="{0EDB6E27-9086-5277-AB10-A63F9A905C93}" dt="2025-10-09T18:36:04.562" v="8154"/>
          <ac:spMkLst>
            <pc:docMk/>
            <pc:sldMk cId="3856894959" sldId="868"/>
            <ac:spMk id="7" creationId="{8AD5ECE7-E7C6-2340-D09E-475B4320D6D0}"/>
          </ac:spMkLst>
        </pc:spChg>
        <pc:spChg chg="add mod">
          <ac:chgData name="Josh Hug" userId="e2159f7335c131c2" providerId="LiveId" clId="{0EDB6E27-9086-5277-AB10-A63F9A905C93}" dt="2025-10-09T18:36:04.562" v="8154"/>
          <ac:spMkLst>
            <pc:docMk/>
            <pc:sldMk cId="3856894959" sldId="868"/>
            <ac:spMk id="8" creationId="{23FA4E1C-0EC9-3072-71E8-42053B1086ED}"/>
          </ac:spMkLst>
        </pc:spChg>
        <pc:spChg chg="add mod">
          <ac:chgData name="Josh Hug" userId="e2159f7335c131c2" providerId="LiveId" clId="{0EDB6E27-9086-5277-AB10-A63F9A905C93}" dt="2025-10-09T18:38:20.896" v="8200" actId="20577"/>
          <ac:spMkLst>
            <pc:docMk/>
            <pc:sldMk cId="3856894959" sldId="868"/>
            <ac:spMk id="9" creationId="{2B1BA024-78C7-3137-0FC3-F5326FB04D6B}"/>
          </ac:spMkLst>
        </pc:spChg>
        <pc:spChg chg="add mod">
          <ac:chgData name="Josh Hug" userId="e2159f7335c131c2" providerId="LiveId" clId="{0EDB6E27-9086-5277-AB10-A63F9A905C93}" dt="2025-10-09T22:12:18.304" v="13166"/>
          <ac:spMkLst>
            <pc:docMk/>
            <pc:sldMk cId="3856894959" sldId="868"/>
            <ac:spMk id="10" creationId="{96F75A00-F8AF-465A-DAB5-5EDDB5ECC396}"/>
          </ac:spMkLst>
        </pc:spChg>
        <pc:spChg chg="add mod">
          <ac:chgData name="Josh Hug" userId="e2159f7335c131c2" providerId="LiveId" clId="{0EDB6E27-9086-5277-AB10-A63F9A905C93}" dt="2025-10-09T18:36:57.269" v="8172" actId="164"/>
          <ac:spMkLst>
            <pc:docMk/>
            <pc:sldMk cId="3856894959" sldId="868"/>
            <ac:spMk id="11" creationId="{6F3047A3-9F3A-704E-5E34-8850734539CF}"/>
          </ac:spMkLst>
        </pc:spChg>
        <pc:spChg chg="add mod">
          <ac:chgData name="Josh Hug" userId="e2159f7335c131c2" providerId="LiveId" clId="{0EDB6E27-9086-5277-AB10-A63F9A905C93}" dt="2025-10-09T18:36:57.269" v="8172" actId="164"/>
          <ac:spMkLst>
            <pc:docMk/>
            <pc:sldMk cId="3856894959" sldId="868"/>
            <ac:spMk id="12" creationId="{E2EBEB0E-A94C-D51E-F988-7F521DDB3392}"/>
          </ac:spMkLst>
        </pc:spChg>
        <pc:spChg chg="add del mod">
          <ac:chgData name="Josh Hug" userId="e2159f7335c131c2" providerId="LiveId" clId="{0EDB6E27-9086-5277-AB10-A63F9A905C93}" dt="2025-10-09T18:37:31.829" v="8180" actId="478"/>
          <ac:spMkLst>
            <pc:docMk/>
            <pc:sldMk cId="3856894959" sldId="868"/>
            <ac:spMk id="14" creationId="{52E68874-F880-EC22-B869-687E0F54DE58}"/>
          </ac:spMkLst>
        </pc:spChg>
        <pc:grpChg chg="add mod">
          <ac:chgData name="Josh Hug" userId="e2159f7335c131c2" providerId="LiveId" clId="{0EDB6E27-9086-5277-AB10-A63F9A905C93}" dt="2025-10-09T18:36:57.269" v="8172" actId="164"/>
          <ac:grpSpMkLst>
            <pc:docMk/>
            <pc:sldMk cId="3856894959" sldId="868"/>
            <ac:grpSpMk id="13" creationId="{BF5C6A9D-804A-7E2C-D7DB-EE28FCCDE139}"/>
          </ac:grpSpMkLst>
        </pc:grpChg>
        <pc:picChg chg="add del mod">
          <ac:chgData name="Josh Hug" userId="e2159f7335c131c2" providerId="LiveId" clId="{0EDB6E27-9086-5277-AB10-A63F9A905C93}" dt="2025-10-09T18:36:04.268" v="8153" actId="478"/>
          <ac:picMkLst>
            <pc:docMk/>
            <pc:sldMk cId="3856894959" sldId="868"/>
            <ac:picMk id="4" creationId="{4182AC10-6C70-3980-10E4-6E993F25CB7A}"/>
          </ac:picMkLst>
        </pc:picChg>
      </pc:sldChg>
      <pc:sldChg chg="new del">
        <pc:chgData name="Josh Hug" userId="e2159f7335c131c2" providerId="LiveId" clId="{0EDB6E27-9086-5277-AB10-A63F9A905C93}" dt="2025-10-09T19:30:32.835" v="10955" actId="2696"/>
        <pc:sldMkLst>
          <pc:docMk/>
          <pc:sldMk cId="3390882346" sldId="869"/>
        </pc:sldMkLst>
      </pc:sldChg>
      <pc:sldChg chg="addSp delSp modSp new mod modAnim">
        <pc:chgData name="Josh Hug" userId="e2159f7335c131c2" providerId="LiveId" clId="{0EDB6E27-9086-5277-AB10-A63F9A905C93}" dt="2025-10-09T22:48:50.365" v="13406" actId="20577"/>
        <pc:sldMkLst>
          <pc:docMk/>
          <pc:sldMk cId="3157697957" sldId="870"/>
        </pc:sldMkLst>
        <pc:spChg chg="mod">
          <ac:chgData name="Josh Hug" userId="e2159f7335c131c2" providerId="LiveId" clId="{0EDB6E27-9086-5277-AB10-A63F9A905C93}" dt="2025-10-09T13:51:39.361" v="5957" actId="20577"/>
          <ac:spMkLst>
            <pc:docMk/>
            <pc:sldMk cId="3157697957" sldId="870"/>
            <ac:spMk id="2" creationId="{3BE2CB68-6D00-FA0C-2B40-05D2E53D3221}"/>
          </ac:spMkLst>
        </pc:spChg>
        <pc:spChg chg="mod">
          <ac:chgData name="Josh Hug" userId="e2159f7335c131c2" providerId="LiveId" clId="{0EDB6E27-9086-5277-AB10-A63F9A905C93}" dt="2025-10-09T22:48:50.365" v="13406" actId="20577"/>
          <ac:spMkLst>
            <pc:docMk/>
            <pc:sldMk cId="3157697957" sldId="870"/>
            <ac:spMk id="3" creationId="{1857340B-B285-9402-5C37-89DD4640602E}"/>
          </ac:spMkLst>
        </pc:spChg>
        <pc:spChg chg="add del mod">
          <ac:chgData name="Josh Hug" userId="e2159f7335c131c2" providerId="LiveId" clId="{0EDB6E27-9086-5277-AB10-A63F9A905C93}" dt="2025-10-09T18:32:46.932" v="7965" actId="478"/>
          <ac:spMkLst>
            <pc:docMk/>
            <pc:sldMk cId="3157697957" sldId="870"/>
            <ac:spMk id="4" creationId="{5BFB1189-B20B-8B27-5928-947410832FBA}"/>
          </ac:spMkLst>
        </pc:spChg>
      </pc:sldChg>
      <pc:sldChg chg="addSp delSp modSp new mod modShow">
        <pc:chgData name="Josh Hug" userId="e2159f7335c131c2" providerId="LiveId" clId="{0EDB6E27-9086-5277-AB10-A63F9A905C93}" dt="2025-10-09T14:03:16.044" v="6200" actId="1076"/>
        <pc:sldMkLst>
          <pc:docMk/>
          <pc:sldMk cId="2086883242" sldId="871"/>
        </pc:sldMkLst>
        <pc:spChg chg="mod">
          <ac:chgData name="Josh Hug" userId="e2159f7335c131c2" providerId="LiveId" clId="{0EDB6E27-9086-5277-AB10-A63F9A905C93}" dt="2025-10-09T13:43:32.451" v="5523" actId="20577"/>
          <ac:spMkLst>
            <pc:docMk/>
            <pc:sldMk cId="2086883242" sldId="871"/>
            <ac:spMk id="2" creationId="{47E1D4A5-1910-E002-3EDA-6D688500EF55}"/>
          </ac:spMkLst>
        </pc:spChg>
        <pc:spChg chg="mod">
          <ac:chgData name="Josh Hug" userId="e2159f7335c131c2" providerId="LiveId" clId="{0EDB6E27-9086-5277-AB10-A63F9A905C93}" dt="2025-10-09T14:02:18.717" v="6114" actId="207"/>
          <ac:spMkLst>
            <pc:docMk/>
            <pc:sldMk cId="2086883242" sldId="871"/>
            <ac:spMk id="3" creationId="{9DF000B4-A8B5-6728-74A4-25C294BCF247}"/>
          </ac:spMkLst>
        </pc:spChg>
        <pc:spChg chg="add mod">
          <ac:chgData name="Josh Hug" userId="e2159f7335c131c2" providerId="LiveId" clId="{0EDB6E27-9086-5277-AB10-A63F9A905C93}" dt="2025-10-09T14:02:16.198" v="6113" actId="207"/>
          <ac:spMkLst>
            <pc:docMk/>
            <pc:sldMk cId="2086883242" sldId="871"/>
            <ac:spMk id="5" creationId="{B715209B-0B6A-98A6-D1D9-64DB02FD64BE}"/>
          </ac:spMkLst>
        </pc:spChg>
        <pc:spChg chg="add del mod">
          <ac:chgData name="Josh Hug" userId="e2159f7335c131c2" providerId="LiveId" clId="{0EDB6E27-9086-5277-AB10-A63F9A905C93}" dt="2025-10-09T13:58:03.569" v="6047" actId="478"/>
          <ac:spMkLst>
            <pc:docMk/>
            <pc:sldMk cId="2086883242" sldId="871"/>
            <ac:spMk id="7" creationId="{46FBD604-B3E2-3597-FF66-83E4F0D2211D}"/>
          </ac:spMkLst>
        </pc:spChg>
        <pc:spChg chg="add mod">
          <ac:chgData name="Josh Hug" userId="e2159f7335c131c2" providerId="LiveId" clId="{0EDB6E27-9086-5277-AB10-A63F9A905C93}" dt="2025-10-09T14:02:41.487" v="6123" actId="1076"/>
          <ac:spMkLst>
            <pc:docMk/>
            <pc:sldMk cId="2086883242" sldId="871"/>
            <ac:spMk id="9" creationId="{60828CFF-E8F6-9245-1996-721A4CFAF23B}"/>
          </ac:spMkLst>
        </pc:spChg>
        <pc:spChg chg="add mod">
          <ac:chgData name="Josh Hug" userId="e2159f7335c131c2" providerId="LiveId" clId="{0EDB6E27-9086-5277-AB10-A63F9A905C93}" dt="2025-10-09T14:02:24.673" v="6117" actId="207"/>
          <ac:spMkLst>
            <pc:docMk/>
            <pc:sldMk cId="2086883242" sldId="871"/>
            <ac:spMk id="11" creationId="{24F0D52B-A8FB-07DF-3A53-967C60AA7FE8}"/>
          </ac:spMkLst>
        </pc:spChg>
        <pc:spChg chg="add mod">
          <ac:chgData name="Josh Hug" userId="e2159f7335c131c2" providerId="LiveId" clId="{0EDB6E27-9086-5277-AB10-A63F9A905C93}" dt="2025-10-09T14:02:27.343" v="6118" actId="207"/>
          <ac:spMkLst>
            <pc:docMk/>
            <pc:sldMk cId="2086883242" sldId="871"/>
            <ac:spMk id="13" creationId="{F883EAB5-1E6F-E15F-76E8-A48544DFA107}"/>
          </ac:spMkLst>
        </pc:spChg>
        <pc:spChg chg="add mod">
          <ac:chgData name="Josh Hug" userId="e2159f7335c131c2" providerId="LiveId" clId="{0EDB6E27-9086-5277-AB10-A63F9A905C93}" dt="2025-10-09T14:02:34.958" v="6121" actId="207"/>
          <ac:spMkLst>
            <pc:docMk/>
            <pc:sldMk cId="2086883242" sldId="871"/>
            <ac:spMk id="15" creationId="{AB59225E-2C29-85E6-6FE8-38B01A49A8F3}"/>
          </ac:spMkLst>
        </pc:spChg>
        <pc:spChg chg="add mod">
          <ac:chgData name="Josh Hug" userId="e2159f7335c131c2" providerId="LiveId" clId="{0EDB6E27-9086-5277-AB10-A63F9A905C93}" dt="2025-10-09T14:03:16.044" v="6200" actId="1076"/>
          <ac:spMkLst>
            <pc:docMk/>
            <pc:sldMk cId="2086883242" sldId="871"/>
            <ac:spMk id="16" creationId="{F1DA959E-A651-1CFE-E74B-C665678AC4E8}"/>
          </ac:spMkLst>
        </pc:spChg>
      </pc:sldChg>
      <pc:sldChg chg="add del">
        <pc:chgData name="Josh Hug" userId="e2159f7335c131c2" providerId="LiveId" clId="{0EDB6E27-9086-5277-AB10-A63F9A905C93}" dt="2025-10-09T19:30:32.134" v="10946" actId="2696"/>
        <pc:sldMkLst>
          <pc:docMk/>
          <pc:sldMk cId="2498982844" sldId="872"/>
        </pc:sldMkLst>
      </pc:sldChg>
      <pc:sldChg chg="modSp add del">
        <pc:chgData name="Josh Hug" userId="e2159f7335c131c2" providerId="LiveId" clId="{0EDB6E27-9086-5277-AB10-A63F9A905C93}" dt="2025-10-09T05:56:39.370" v="5047"/>
        <pc:sldMkLst>
          <pc:docMk/>
          <pc:sldMk cId="3203624404" sldId="872"/>
        </pc:sldMkLst>
        <pc:spChg chg="mod">
          <ac:chgData name="Josh Hug" userId="e2159f7335c131c2" providerId="LiveId" clId="{0EDB6E27-9086-5277-AB10-A63F9A905C93}" dt="2025-10-09T05:56:34.882" v="5046" actId="20577"/>
          <ac:spMkLst>
            <pc:docMk/>
            <pc:sldMk cId="3203624404" sldId="872"/>
            <ac:spMk id="5" creationId="{84A8CEC4-9A9E-4598-0438-C41DA7AEF887}"/>
          </ac:spMkLst>
        </pc:spChg>
      </pc:sldChg>
      <pc:sldChg chg="add del mod modShow">
        <pc:chgData name="Josh Hug" userId="e2159f7335c131c2" providerId="LiveId" clId="{0EDB6E27-9086-5277-AB10-A63F9A905C93}" dt="2025-10-09T18:29:25.016" v="7920" actId="2696"/>
        <pc:sldMkLst>
          <pc:docMk/>
          <pc:sldMk cId="1774961588" sldId="873"/>
        </pc:sldMkLst>
      </pc:sldChg>
      <pc:sldChg chg="modSp add mod modAnim">
        <pc:chgData name="Josh Hug" userId="e2159f7335c131c2" providerId="LiveId" clId="{0EDB6E27-9086-5277-AB10-A63F9A905C93}" dt="2025-10-09T18:31:28.313" v="7936" actId="20577"/>
        <pc:sldMkLst>
          <pc:docMk/>
          <pc:sldMk cId="422737778" sldId="874"/>
        </pc:sldMkLst>
        <pc:spChg chg="mod">
          <ac:chgData name="Josh Hug" userId="e2159f7335c131c2" providerId="LiveId" clId="{0EDB6E27-9086-5277-AB10-A63F9A905C93}" dt="2025-10-09T18:31:28.313" v="7936" actId="20577"/>
          <ac:spMkLst>
            <pc:docMk/>
            <pc:sldMk cId="422737778" sldId="874"/>
            <ac:spMk id="3" creationId="{A5E2D0BD-C047-CE00-2FDF-66C71A8913F3}"/>
          </ac:spMkLst>
        </pc:spChg>
      </pc:sldChg>
      <pc:sldChg chg="modSp add mod">
        <pc:chgData name="Josh Hug" userId="e2159f7335c131c2" providerId="LiveId" clId="{0EDB6E27-9086-5277-AB10-A63F9A905C93}" dt="2025-10-09T13:51:17.473" v="5900" actId="20577"/>
        <pc:sldMkLst>
          <pc:docMk/>
          <pc:sldMk cId="2083099303" sldId="875"/>
        </pc:sldMkLst>
        <pc:spChg chg="mod">
          <ac:chgData name="Josh Hug" userId="e2159f7335c131c2" providerId="LiveId" clId="{0EDB6E27-9086-5277-AB10-A63F9A905C93}" dt="2025-10-09T13:51:17.473" v="5900" actId="20577"/>
          <ac:spMkLst>
            <pc:docMk/>
            <pc:sldMk cId="2083099303" sldId="875"/>
            <ac:spMk id="3" creationId="{318FEA23-8075-7A57-314A-04F10D110EFB}"/>
          </ac:spMkLst>
        </pc:spChg>
      </pc:sldChg>
      <pc:sldChg chg="add del">
        <pc:chgData name="Josh Hug" userId="e2159f7335c131c2" providerId="LiveId" clId="{0EDB6E27-9086-5277-AB10-A63F9A905C93}" dt="2025-10-09T13:49:34.607" v="5731"/>
        <pc:sldMkLst>
          <pc:docMk/>
          <pc:sldMk cId="1008752799" sldId="876"/>
        </pc:sldMkLst>
      </pc:sldChg>
      <pc:sldChg chg="addSp modSp add mod modAnim">
        <pc:chgData name="Josh Hug" userId="e2159f7335c131c2" providerId="LiveId" clId="{0EDB6E27-9086-5277-AB10-A63F9A905C93}" dt="2025-10-09T22:13:13.409" v="13170"/>
        <pc:sldMkLst>
          <pc:docMk/>
          <pc:sldMk cId="1336415744" sldId="876"/>
        </pc:sldMkLst>
        <pc:spChg chg="mod">
          <ac:chgData name="Josh Hug" userId="e2159f7335c131c2" providerId="LiveId" clId="{0EDB6E27-9086-5277-AB10-A63F9A905C93}" dt="2025-10-09T14:03:38.240" v="6201" actId="1076"/>
          <ac:spMkLst>
            <pc:docMk/>
            <pc:sldMk cId="1336415744" sldId="876"/>
            <ac:spMk id="5" creationId="{E7D37FA9-3D29-E3BA-7F26-6FC6BCFB9B81}"/>
          </ac:spMkLst>
        </pc:spChg>
        <pc:spChg chg="add mod">
          <ac:chgData name="Josh Hug" userId="e2159f7335c131c2" providerId="LiveId" clId="{0EDB6E27-9086-5277-AB10-A63F9A905C93}" dt="2025-10-09T18:41:10.824" v="8217" actId="1076"/>
          <ac:spMkLst>
            <pc:docMk/>
            <pc:sldMk cId="1336415744" sldId="876"/>
            <ac:spMk id="6" creationId="{BB2BB15D-BF83-818D-825E-3FB965AE1431}"/>
          </ac:spMkLst>
        </pc:spChg>
        <pc:spChg chg="mod">
          <ac:chgData name="Josh Hug" userId="e2159f7335c131c2" providerId="LiveId" clId="{0EDB6E27-9086-5277-AB10-A63F9A905C93}" dt="2025-10-09T22:12:32.457" v="13167"/>
          <ac:spMkLst>
            <pc:docMk/>
            <pc:sldMk cId="1336415744" sldId="876"/>
            <ac:spMk id="11" creationId="{8608BB6E-3348-49AD-2649-6330DEEDC4E7}"/>
          </ac:spMkLst>
        </pc:spChg>
        <pc:spChg chg="mod">
          <ac:chgData name="Josh Hug" userId="e2159f7335c131c2" providerId="LiveId" clId="{0EDB6E27-9086-5277-AB10-A63F9A905C93}" dt="2025-10-09T22:13:13.409" v="13170"/>
          <ac:spMkLst>
            <pc:docMk/>
            <pc:sldMk cId="1336415744" sldId="876"/>
            <ac:spMk id="13" creationId="{9B42068C-5EB9-BB1C-AAA3-60EB64453BC7}"/>
          </ac:spMkLst>
        </pc:spChg>
        <pc:spChg chg="mod">
          <ac:chgData name="Josh Hug" userId="e2159f7335c131c2" providerId="LiveId" clId="{0EDB6E27-9086-5277-AB10-A63F9A905C93}" dt="2025-10-09T18:41:07.641" v="8216" actId="20577"/>
          <ac:spMkLst>
            <pc:docMk/>
            <pc:sldMk cId="1336415744" sldId="876"/>
            <ac:spMk id="15" creationId="{A62CFBD2-2280-322A-74BE-F7F3A61E9462}"/>
          </ac:spMkLst>
        </pc:spChg>
      </pc:sldChg>
      <pc:sldChg chg="add del">
        <pc:chgData name="Josh Hug" userId="e2159f7335c131c2" providerId="LiveId" clId="{0EDB6E27-9086-5277-AB10-A63F9A905C93}" dt="2025-10-09T13:51:22.288" v="5901" actId="2696"/>
        <pc:sldMkLst>
          <pc:docMk/>
          <pc:sldMk cId="3169279554" sldId="876"/>
        </pc:sldMkLst>
      </pc:sldChg>
      <pc:sldChg chg="addSp delSp modSp add mod">
        <pc:chgData name="Josh Hug" userId="e2159f7335c131c2" providerId="LiveId" clId="{0EDB6E27-9086-5277-AB10-A63F9A905C93}" dt="2025-10-09T22:13:21.677" v="13171"/>
        <pc:sldMkLst>
          <pc:docMk/>
          <pc:sldMk cId="3273232462" sldId="877"/>
        </pc:sldMkLst>
        <pc:spChg chg="mod">
          <ac:chgData name="Josh Hug" userId="e2159f7335c131c2" providerId="LiveId" clId="{0EDB6E27-9086-5277-AB10-A63F9A905C93}" dt="2025-10-09T18:42:22.075" v="8225" actId="1076"/>
          <ac:spMkLst>
            <pc:docMk/>
            <pc:sldMk cId="3273232462" sldId="877"/>
            <ac:spMk id="3" creationId="{C5564990-6570-3974-D542-D796A738AA59}"/>
          </ac:spMkLst>
        </pc:spChg>
        <pc:spChg chg="add mod">
          <ac:chgData name="Josh Hug" userId="e2159f7335c131c2" providerId="LiveId" clId="{0EDB6E27-9086-5277-AB10-A63F9A905C93}" dt="2025-10-09T14:07:50.719" v="6319" actId="255"/>
          <ac:spMkLst>
            <pc:docMk/>
            <pc:sldMk cId="3273232462" sldId="877"/>
            <ac:spMk id="6" creationId="{4B7CDDA0-2217-60FA-BD05-D53EAB310200}"/>
          </ac:spMkLst>
        </pc:spChg>
        <pc:spChg chg="add mod">
          <ac:chgData name="Josh Hug" userId="e2159f7335c131c2" providerId="LiveId" clId="{0EDB6E27-9086-5277-AB10-A63F9A905C93}" dt="2025-10-09T22:13:21.677" v="13171"/>
          <ac:spMkLst>
            <pc:docMk/>
            <pc:sldMk cId="3273232462" sldId="877"/>
            <ac:spMk id="7" creationId="{2911BE1B-5C75-EC7C-1ADE-FD5520A2AEEA}"/>
          </ac:spMkLst>
        </pc:spChg>
        <pc:spChg chg="add mod">
          <ac:chgData name="Josh Hug" userId="e2159f7335c131c2" providerId="LiveId" clId="{0EDB6E27-9086-5277-AB10-A63F9A905C93}" dt="2025-10-09T14:08:01.815" v="6323" actId="1076"/>
          <ac:spMkLst>
            <pc:docMk/>
            <pc:sldMk cId="3273232462" sldId="877"/>
            <ac:spMk id="8" creationId="{C57BB3C5-B929-A263-3C4C-5842CABE8866}"/>
          </ac:spMkLst>
        </pc:spChg>
        <pc:spChg chg="del">
          <ac:chgData name="Josh Hug" userId="e2159f7335c131c2" providerId="LiveId" clId="{0EDB6E27-9086-5277-AB10-A63F9A905C93}" dt="2025-10-09T14:03:43.082" v="6203" actId="478"/>
          <ac:spMkLst>
            <pc:docMk/>
            <pc:sldMk cId="3273232462" sldId="877"/>
            <ac:spMk id="9" creationId="{59142E6F-20A1-0268-78D1-660EF37158B4}"/>
          </ac:spMkLst>
        </pc:spChg>
        <pc:spChg chg="add mod">
          <ac:chgData name="Josh Hug" userId="e2159f7335c131c2" providerId="LiveId" clId="{0EDB6E27-9086-5277-AB10-A63F9A905C93}" dt="2025-10-09T18:43:12.985" v="8322" actId="2711"/>
          <ac:spMkLst>
            <pc:docMk/>
            <pc:sldMk cId="3273232462" sldId="877"/>
            <ac:spMk id="9" creationId="{C9867576-BE6D-C3D2-A5E3-FD6ED2515CCE}"/>
          </ac:spMkLst>
        </pc:spChg>
        <pc:spChg chg="add mod">
          <ac:chgData name="Josh Hug" userId="e2159f7335c131c2" providerId="LiveId" clId="{0EDB6E27-9086-5277-AB10-A63F9A905C93}" dt="2025-10-09T18:42:14.991" v="8223" actId="1076"/>
          <ac:spMkLst>
            <pc:docMk/>
            <pc:sldMk cId="3273232462" sldId="877"/>
            <ac:spMk id="10" creationId="{4F10A87B-ADFE-F378-131A-8A9D41AC3263}"/>
          </ac:spMkLst>
        </pc:spChg>
        <pc:spChg chg="del">
          <ac:chgData name="Josh Hug" userId="e2159f7335c131c2" providerId="LiveId" clId="{0EDB6E27-9086-5277-AB10-A63F9A905C93}" dt="2025-10-09T14:03:47.248" v="6206" actId="478"/>
          <ac:spMkLst>
            <pc:docMk/>
            <pc:sldMk cId="3273232462" sldId="877"/>
            <ac:spMk id="11" creationId="{9CA1BABB-A299-A567-0608-903D21CB8116}"/>
          </ac:spMkLst>
        </pc:spChg>
        <pc:spChg chg="del">
          <ac:chgData name="Josh Hug" userId="e2159f7335c131c2" providerId="LiveId" clId="{0EDB6E27-9086-5277-AB10-A63F9A905C93}" dt="2025-10-09T14:03:45.690" v="6205" actId="478"/>
          <ac:spMkLst>
            <pc:docMk/>
            <pc:sldMk cId="3273232462" sldId="877"/>
            <ac:spMk id="13" creationId="{E7BCD5AF-C785-9072-895B-919F83825079}"/>
          </ac:spMkLst>
        </pc:spChg>
        <pc:spChg chg="del">
          <ac:chgData name="Josh Hug" userId="e2159f7335c131c2" providerId="LiveId" clId="{0EDB6E27-9086-5277-AB10-A63F9A905C93}" dt="2025-10-09T14:03:43.999" v="6204" actId="478"/>
          <ac:spMkLst>
            <pc:docMk/>
            <pc:sldMk cId="3273232462" sldId="877"/>
            <ac:spMk id="15" creationId="{B3C3E7D6-574C-DA0A-4C35-57CD40167691}"/>
          </ac:spMkLst>
        </pc:spChg>
      </pc:sldChg>
      <pc:sldChg chg="new del">
        <pc:chgData name="Josh Hug" userId="e2159f7335c131c2" providerId="LiveId" clId="{0EDB6E27-9086-5277-AB10-A63F9A905C93}" dt="2025-10-09T14:08:27.394" v="6328" actId="2696"/>
        <pc:sldMkLst>
          <pc:docMk/>
          <pc:sldMk cId="2078252517" sldId="878"/>
        </pc:sldMkLst>
      </pc:sldChg>
      <pc:sldChg chg="delSp modSp add mod">
        <pc:chgData name="Josh Hug" userId="e2159f7335c131c2" providerId="LiveId" clId="{0EDB6E27-9086-5277-AB10-A63F9A905C93}" dt="2025-10-09T18:49:49.588" v="8668" actId="20577"/>
        <pc:sldMkLst>
          <pc:docMk/>
          <pc:sldMk cId="2969852432" sldId="879"/>
        </pc:sldMkLst>
        <pc:spChg chg="mod">
          <ac:chgData name="Josh Hug" userId="e2159f7335c131c2" providerId="LiveId" clId="{0EDB6E27-9086-5277-AB10-A63F9A905C93}" dt="2025-10-09T18:43:25.483" v="8330" actId="20577"/>
          <ac:spMkLst>
            <pc:docMk/>
            <pc:sldMk cId="2969852432" sldId="879"/>
            <ac:spMk id="2" creationId="{DCCF0187-4A80-C718-EABC-34E0F4369CF3}"/>
          </ac:spMkLst>
        </pc:spChg>
        <pc:spChg chg="mod">
          <ac:chgData name="Josh Hug" userId="e2159f7335c131c2" providerId="LiveId" clId="{0EDB6E27-9086-5277-AB10-A63F9A905C93}" dt="2025-10-09T18:49:49.588" v="8668" actId="20577"/>
          <ac:spMkLst>
            <pc:docMk/>
            <pc:sldMk cId="2969852432" sldId="879"/>
            <ac:spMk id="3" creationId="{9A5031D6-68F9-9BA7-0CA7-4562DF942A3E}"/>
          </ac:spMkLst>
        </pc:spChg>
        <pc:spChg chg="mod">
          <ac:chgData name="Josh Hug" userId="e2159f7335c131c2" providerId="LiveId" clId="{0EDB6E27-9086-5277-AB10-A63F9A905C93}" dt="2025-10-09T14:12:27.646" v="6730" actId="20577"/>
          <ac:spMkLst>
            <pc:docMk/>
            <pc:sldMk cId="2969852432" sldId="879"/>
            <ac:spMk id="5" creationId="{024464DF-D8B2-EAC6-246F-9829E7740B37}"/>
          </ac:spMkLst>
        </pc:spChg>
        <pc:spChg chg="del">
          <ac:chgData name="Josh Hug" userId="e2159f7335c131c2" providerId="LiveId" clId="{0EDB6E27-9086-5277-AB10-A63F9A905C93}" dt="2025-10-09T14:08:54.742" v="6371" actId="478"/>
          <ac:spMkLst>
            <pc:docMk/>
            <pc:sldMk cId="2969852432" sldId="879"/>
            <ac:spMk id="9" creationId="{F8259A45-D089-9B19-83E6-8D4340E60C98}"/>
          </ac:spMkLst>
        </pc:spChg>
        <pc:spChg chg="del">
          <ac:chgData name="Josh Hug" userId="e2159f7335c131c2" providerId="LiveId" clId="{0EDB6E27-9086-5277-AB10-A63F9A905C93}" dt="2025-10-09T14:08:56.965" v="6373" actId="478"/>
          <ac:spMkLst>
            <pc:docMk/>
            <pc:sldMk cId="2969852432" sldId="879"/>
            <ac:spMk id="11" creationId="{CD6358A9-719E-4AEC-5F93-DB9A81B557B5}"/>
          </ac:spMkLst>
        </pc:spChg>
        <pc:spChg chg="del">
          <ac:chgData name="Josh Hug" userId="e2159f7335c131c2" providerId="LiveId" clId="{0EDB6E27-9086-5277-AB10-A63F9A905C93}" dt="2025-10-09T14:08:58.777" v="6374" actId="478"/>
          <ac:spMkLst>
            <pc:docMk/>
            <pc:sldMk cId="2969852432" sldId="879"/>
            <ac:spMk id="13" creationId="{007B5FC3-5913-3803-3591-EEAEF67AA24F}"/>
          </ac:spMkLst>
        </pc:spChg>
        <pc:spChg chg="del">
          <ac:chgData name="Josh Hug" userId="e2159f7335c131c2" providerId="LiveId" clId="{0EDB6E27-9086-5277-AB10-A63F9A905C93}" dt="2025-10-09T14:08:55.759" v="6372" actId="478"/>
          <ac:spMkLst>
            <pc:docMk/>
            <pc:sldMk cId="2969852432" sldId="879"/>
            <ac:spMk id="15" creationId="{38679FE3-E58D-BF44-B10C-C9E03062A829}"/>
          </ac:spMkLst>
        </pc:spChg>
      </pc:sldChg>
      <pc:sldChg chg="new del">
        <pc:chgData name="Josh Hug" userId="e2159f7335c131c2" providerId="LiveId" clId="{0EDB6E27-9086-5277-AB10-A63F9A905C93}" dt="2025-10-09T19:30:32.702" v="10952" actId="2696"/>
        <pc:sldMkLst>
          <pc:docMk/>
          <pc:sldMk cId="864791697" sldId="880"/>
        </pc:sldMkLst>
      </pc:sldChg>
      <pc:sldChg chg="modSp add mod setBg">
        <pc:chgData name="Josh Hug" userId="e2159f7335c131c2" providerId="LiveId" clId="{0EDB6E27-9086-5277-AB10-A63F9A905C93}" dt="2025-10-09T18:44:04.765" v="8332"/>
        <pc:sldMkLst>
          <pc:docMk/>
          <pc:sldMk cId="732721821" sldId="881"/>
        </pc:sldMkLst>
        <pc:spChg chg="mod">
          <ac:chgData name="Josh Hug" userId="e2159f7335c131c2" providerId="LiveId" clId="{0EDB6E27-9086-5277-AB10-A63F9A905C93}" dt="2025-10-09T14:17:55.470" v="7019" actId="20577"/>
          <ac:spMkLst>
            <pc:docMk/>
            <pc:sldMk cId="732721821" sldId="881"/>
            <ac:spMk id="2" creationId="{100C33D8-B419-A434-553B-3E2BFC491960}"/>
          </ac:spMkLst>
        </pc:spChg>
        <pc:spChg chg="mod">
          <ac:chgData name="Josh Hug" userId="e2159f7335c131c2" providerId="LiveId" clId="{0EDB6E27-9086-5277-AB10-A63F9A905C93}" dt="2025-10-09T14:15:30.797" v="6868" actId="20577"/>
          <ac:spMkLst>
            <pc:docMk/>
            <pc:sldMk cId="732721821" sldId="881"/>
            <ac:spMk id="3" creationId="{916C4DD0-1211-B75D-5285-E93E00437609}"/>
          </ac:spMkLst>
        </pc:spChg>
        <pc:spChg chg="mod">
          <ac:chgData name="Josh Hug" userId="e2159f7335c131c2" providerId="LiveId" clId="{0EDB6E27-9086-5277-AB10-A63F9A905C93}" dt="2025-10-09T14:12:24.408" v="6728" actId="20577"/>
          <ac:spMkLst>
            <pc:docMk/>
            <pc:sldMk cId="732721821" sldId="881"/>
            <ac:spMk id="5" creationId="{DD978861-F47F-D6F7-4F3C-703CC1140605}"/>
          </ac:spMkLst>
        </pc:spChg>
      </pc:sldChg>
      <pc:sldChg chg="addSp modSp add mod">
        <pc:chgData name="Josh Hug" userId="e2159f7335c131c2" providerId="LiveId" clId="{0EDB6E27-9086-5277-AB10-A63F9A905C93}" dt="2025-10-09T22:13:29.181" v="13172"/>
        <pc:sldMkLst>
          <pc:docMk/>
          <pc:sldMk cId="3131796881" sldId="882"/>
        </pc:sldMkLst>
        <pc:spChg chg="mod">
          <ac:chgData name="Josh Hug" userId="e2159f7335c131c2" providerId="LiveId" clId="{0EDB6E27-9086-5277-AB10-A63F9A905C93}" dt="2025-10-09T14:18:00.229" v="7022" actId="20577"/>
          <ac:spMkLst>
            <pc:docMk/>
            <pc:sldMk cId="3131796881" sldId="882"/>
            <ac:spMk id="2" creationId="{69C6310A-81F6-5A0C-7D8E-FF0A306F1C3C}"/>
          </ac:spMkLst>
        </pc:spChg>
        <pc:spChg chg="mod">
          <ac:chgData name="Josh Hug" userId="e2159f7335c131c2" providerId="LiveId" clId="{0EDB6E27-9086-5277-AB10-A63F9A905C93}" dt="2025-10-09T14:15:33.393" v="6869" actId="20577"/>
          <ac:spMkLst>
            <pc:docMk/>
            <pc:sldMk cId="3131796881" sldId="882"/>
            <ac:spMk id="3" creationId="{2B7AFE60-3733-D000-2646-893A83DC637C}"/>
          </ac:spMkLst>
        </pc:spChg>
        <pc:spChg chg="add mod">
          <ac:chgData name="Josh Hug" userId="e2159f7335c131c2" providerId="LiveId" clId="{0EDB6E27-9086-5277-AB10-A63F9A905C93}" dt="2025-10-09T22:13:29.181" v="13172"/>
          <ac:spMkLst>
            <pc:docMk/>
            <pc:sldMk cId="3131796881" sldId="882"/>
            <ac:spMk id="6" creationId="{4D12F8C6-66CF-5D69-1E09-A2341E6E5C48}"/>
          </ac:spMkLst>
        </pc:spChg>
      </pc:sldChg>
      <pc:sldChg chg="modSp add mod">
        <pc:chgData name="Josh Hug" userId="e2159f7335c131c2" providerId="LiveId" clId="{0EDB6E27-9086-5277-AB10-A63F9A905C93}" dt="2025-10-09T18:49:59.643" v="8674" actId="20577"/>
        <pc:sldMkLst>
          <pc:docMk/>
          <pc:sldMk cId="2993245438" sldId="883"/>
        </pc:sldMkLst>
        <pc:spChg chg="mod">
          <ac:chgData name="Josh Hug" userId="e2159f7335c131c2" providerId="LiveId" clId="{0EDB6E27-9086-5277-AB10-A63F9A905C93}" dt="2025-10-09T18:49:59.643" v="8674" actId="20577"/>
          <ac:spMkLst>
            <pc:docMk/>
            <pc:sldMk cId="2993245438" sldId="883"/>
            <ac:spMk id="2" creationId="{C7FF4418-B288-6584-2082-9DFBF2934494}"/>
          </ac:spMkLst>
        </pc:spChg>
        <pc:spChg chg="mod">
          <ac:chgData name="Josh Hug" userId="e2159f7335c131c2" providerId="LiveId" clId="{0EDB6E27-9086-5277-AB10-A63F9A905C93}" dt="2025-10-09T15:04:22.554" v="7339" actId="20577"/>
          <ac:spMkLst>
            <pc:docMk/>
            <pc:sldMk cId="2993245438" sldId="883"/>
            <ac:spMk id="3" creationId="{3E0582EB-93C9-2BA1-FD8F-C7855D2ECE50}"/>
          </ac:spMkLst>
        </pc:spChg>
      </pc:sldChg>
      <pc:sldChg chg="modSp add mod">
        <pc:chgData name="Josh Hug" userId="e2159f7335c131c2" providerId="LiveId" clId="{0EDB6E27-9086-5277-AB10-A63F9A905C93}" dt="2025-10-09T18:57:07.320" v="9168" actId="20577"/>
        <pc:sldMkLst>
          <pc:docMk/>
          <pc:sldMk cId="298617690" sldId="884"/>
        </pc:sldMkLst>
        <pc:spChg chg="mod">
          <ac:chgData name="Josh Hug" userId="e2159f7335c131c2" providerId="LiveId" clId="{0EDB6E27-9086-5277-AB10-A63F9A905C93}" dt="2025-10-09T18:50:04.926" v="8675"/>
          <ac:spMkLst>
            <pc:docMk/>
            <pc:sldMk cId="298617690" sldId="884"/>
            <ac:spMk id="2" creationId="{9D42621E-CD53-B06E-2E5D-AE78D4DEA1FD}"/>
          </ac:spMkLst>
        </pc:spChg>
        <pc:spChg chg="mod">
          <ac:chgData name="Josh Hug" userId="e2159f7335c131c2" providerId="LiveId" clId="{0EDB6E27-9086-5277-AB10-A63F9A905C93}" dt="2025-10-09T18:57:07.320" v="9168" actId="20577"/>
          <ac:spMkLst>
            <pc:docMk/>
            <pc:sldMk cId="298617690" sldId="884"/>
            <ac:spMk id="3" creationId="{F91D472A-F63A-6EDD-D61B-88E4377EB1AC}"/>
          </ac:spMkLst>
        </pc:spChg>
      </pc:sldChg>
      <pc:sldChg chg="addSp modSp add mod">
        <pc:chgData name="Josh Hug" userId="e2159f7335c131c2" providerId="LiveId" clId="{0EDB6E27-9086-5277-AB10-A63F9A905C93}" dt="2025-10-09T18:57:58.843" v="9264" actId="20577"/>
        <pc:sldMkLst>
          <pc:docMk/>
          <pc:sldMk cId="1146276911" sldId="885"/>
        </pc:sldMkLst>
        <pc:spChg chg="mod">
          <ac:chgData name="Josh Hug" userId="e2159f7335c131c2" providerId="LiveId" clId="{0EDB6E27-9086-5277-AB10-A63F9A905C93}" dt="2025-10-09T18:50:11.472" v="8677"/>
          <ac:spMkLst>
            <pc:docMk/>
            <pc:sldMk cId="1146276911" sldId="885"/>
            <ac:spMk id="2" creationId="{F17B6CAF-A166-9688-0583-E85DC6DD310D}"/>
          </ac:spMkLst>
        </pc:spChg>
        <pc:spChg chg="mod">
          <ac:chgData name="Josh Hug" userId="e2159f7335c131c2" providerId="LiveId" clId="{0EDB6E27-9086-5277-AB10-A63F9A905C93}" dt="2025-10-09T15:06:31.801" v="7484" actId="20577"/>
          <ac:spMkLst>
            <pc:docMk/>
            <pc:sldMk cId="1146276911" sldId="885"/>
            <ac:spMk id="3" creationId="{5449FEFD-7DCF-2B7C-F9B8-89D42FE96295}"/>
          </ac:spMkLst>
        </pc:spChg>
        <pc:spChg chg="add mod">
          <ac:chgData name="Josh Hug" userId="e2159f7335c131c2" providerId="LiveId" clId="{0EDB6E27-9086-5277-AB10-A63F9A905C93}" dt="2025-10-09T18:57:58.843" v="9264" actId="20577"/>
          <ac:spMkLst>
            <pc:docMk/>
            <pc:sldMk cId="1146276911" sldId="885"/>
            <ac:spMk id="4" creationId="{B2F77744-159D-BB17-A263-DCCDEEE68DD1}"/>
          </ac:spMkLst>
        </pc:spChg>
        <pc:spChg chg="add mod">
          <ac:chgData name="Josh Hug" userId="e2159f7335c131c2" providerId="LiveId" clId="{0EDB6E27-9086-5277-AB10-A63F9A905C93}" dt="2025-10-09T18:57:36.796" v="9236"/>
          <ac:spMkLst>
            <pc:docMk/>
            <pc:sldMk cId="1146276911" sldId="885"/>
            <ac:spMk id="6" creationId="{D54F1628-C0DC-753A-9E90-8402836FA240}"/>
          </ac:spMkLst>
        </pc:spChg>
      </pc:sldChg>
      <pc:sldChg chg="addSp delSp modSp add mod">
        <pc:chgData name="Josh Hug" userId="e2159f7335c131c2" providerId="LiveId" clId="{0EDB6E27-9086-5277-AB10-A63F9A905C93}" dt="2025-10-09T19:04:54.560" v="9960" actId="20577"/>
        <pc:sldMkLst>
          <pc:docMk/>
          <pc:sldMk cId="1213976106" sldId="886"/>
        </pc:sldMkLst>
        <pc:spChg chg="mod">
          <ac:chgData name="Josh Hug" userId="e2159f7335c131c2" providerId="LiveId" clId="{0EDB6E27-9086-5277-AB10-A63F9A905C93}" dt="2025-10-09T18:50:14.070" v="8678"/>
          <ac:spMkLst>
            <pc:docMk/>
            <pc:sldMk cId="1213976106" sldId="886"/>
            <ac:spMk id="2" creationId="{D16463C3-2B85-F098-8BD0-D6A7B9A2537E}"/>
          </ac:spMkLst>
        </pc:spChg>
        <pc:spChg chg="mod">
          <ac:chgData name="Josh Hug" userId="e2159f7335c131c2" providerId="LiveId" clId="{0EDB6E27-9086-5277-AB10-A63F9A905C93}" dt="2025-10-09T19:04:54.560" v="9960" actId="20577"/>
          <ac:spMkLst>
            <pc:docMk/>
            <pc:sldMk cId="1213976106" sldId="886"/>
            <ac:spMk id="3" creationId="{2458DDB4-B7E6-E333-1689-68E3F14DA4BF}"/>
          </ac:spMkLst>
        </pc:spChg>
        <pc:spChg chg="add del mod">
          <ac:chgData name="Josh Hug" userId="e2159f7335c131c2" providerId="LiveId" clId="{0EDB6E27-9086-5277-AB10-A63F9A905C93}" dt="2025-10-09T15:08:55.243" v="7582"/>
          <ac:spMkLst>
            <pc:docMk/>
            <pc:sldMk cId="1213976106" sldId="886"/>
            <ac:spMk id="4" creationId="{5AC7323D-D250-B426-8F3D-3D2D992D8B07}"/>
          </ac:spMkLst>
        </pc:spChg>
      </pc:sldChg>
      <pc:sldChg chg="modSp add mod setBg">
        <pc:chgData name="Josh Hug" userId="e2159f7335c131c2" providerId="LiveId" clId="{0EDB6E27-9086-5277-AB10-A63F9A905C93}" dt="2025-10-09T19:00:02.935" v="9599"/>
        <pc:sldMkLst>
          <pc:docMk/>
          <pc:sldMk cId="2314309678" sldId="887"/>
        </pc:sldMkLst>
        <pc:spChg chg="mod">
          <ac:chgData name="Josh Hug" userId="e2159f7335c131c2" providerId="LiveId" clId="{0EDB6E27-9086-5277-AB10-A63F9A905C93}" dt="2025-10-09T18:50:16.417" v="8679"/>
          <ac:spMkLst>
            <pc:docMk/>
            <pc:sldMk cId="2314309678" sldId="887"/>
            <ac:spMk id="2" creationId="{E1780BC6-EDC4-73DC-4196-17F40210BFAB}"/>
          </ac:spMkLst>
        </pc:spChg>
        <pc:spChg chg="mod">
          <ac:chgData name="Josh Hug" userId="e2159f7335c131c2" providerId="LiveId" clId="{0EDB6E27-9086-5277-AB10-A63F9A905C93}" dt="2025-10-09T18:59:54.916" v="9598"/>
          <ac:spMkLst>
            <pc:docMk/>
            <pc:sldMk cId="2314309678" sldId="887"/>
            <ac:spMk id="3" creationId="{05C2A278-70F2-0D3A-6F3E-046C1F261A25}"/>
          </ac:spMkLst>
        </pc:spChg>
      </pc:sldChg>
      <pc:sldChg chg="modSp add mod">
        <pc:chgData name="Josh Hug" userId="e2159f7335c131c2" providerId="LiveId" clId="{0EDB6E27-9086-5277-AB10-A63F9A905C93}" dt="2025-10-09T19:01:00.493" v="9783" actId="20577"/>
        <pc:sldMkLst>
          <pc:docMk/>
          <pc:sldMk cId="3679823859" sldId="888"/>
        </pc:sldMkLst>
        <pc:spChg chg="mod">
          <ac:chgData name="Josh Hug" userId="e2159f7335c131c2" providerId="LiveId" clId="{0EDB6E27-9086-5277-AB10-A63F9A905C93}" dt="2025-10-09T18:50:18.729" v="8680"/>
          <ac:spMkLst>
            <pc:docMk/>
            <pc:sldMk cId="3679823859" sldId="888"/>
            <ac:spMk id="2" creationId="{7EA403FB-D68C-D85F-2C81-CD497F684869}"/>
          </ac:spMkLst>
        </pc:spChg>
        <pc:spChg chg="mod">
          <ac:chgData name="Josh Hug" userId="e2159f7335c131c2" providerId="LiveId" clId="{0EDB6E27-9086-5277-AB10-A63F9A905C93}" dt="2025-10-09T19:01:00.493" v="9783" actId="20577"/>
          <ac:spMkLst>
            <pc:docMk/>
            <pc:sldMk cId="3679823859" sldId="888"/>
            <ac:spMk id="3" creationId="{22CE45FD-2225-F8F9-E937-1C3FAF6525F9}"/>
          </ac:spMkLst>
        </pc:spChg>
      </pc:sldChg>
      <pc:sldChg chg="modSp add setBg">
        <pc:chgData name="Josh Hug" userId="e2159f7335c131c2" providerId="LiveId" clId="{0EDB6E27-9086-5277-AB10-A63F9A905C93}" dt="2025-10-09T19:01:17.382" v="9785"/>
        <pc:sldMkLst>
          <pc:docMk/>
          <pc:sldMk cId="3155525690" sldId="889"/>
        </pc:sldMkLst>
        <pc:spChg chg="mod">
          <ac:chgData name="Josh Hug" userId="e2159f7335c131c2" providerId="LiveId" clId="{0EDB6E27-9086-5277-AB10-A63F9A905C93}" dt="2025-10-09T18:50:20.644" v="8681"/>
          <ac:spMkLst>
            <pc:docMk/>
            <pc:sldMk cId="3155525690" sldId="889"/>
            <ac:spMk id="2" creationId="{F5CC24DC-DDFB-767B-F49C-9669F50DA0D0}"/>
          </ac:spMkLst>
        </pc:spChg>
        <pc:spChg chg="mod">
          <ac:chgData name="Josh Hug" userId="e2159f7335c131c2" providerId="LiveId" clId="{0EDB6E27-9086-5277-AB10-A63F9A905C93}" dt="2025-10-09T15:09:16.992" v="7619" actId="20577"/>
          <ac:spMkLst>
            <pc:docMk/>
            <pc:sldMk cId="3155525690" sldId="889"/>
            <ac:spMk id="3" creationId="{18B0C24B-DA53-7ACE-05E5-D49629088DCC}"/>
          </ac:spMkLst>
        </pc:spChg>
      </pc:sldChg>
      <pc:sldChg chg="modSp add mod ord">
        <pc:chgData name="Josh Hug" userId="e2159f7335c131c2" providerId="LiveId" clId="{0EDB6E27-9086-5277-AB10-A63F9A905C93}" dt="2025-10-09T19:01:59.740" v="9950" actId="20577"/>
        <pc:sldMkLst>
          <pc:docMk/>
          <pc:sldMk cId="4080888313" sldId="890"/>
        </pc:sldMkLst>
        <pc:spChg chg="mod">
          <ac:chgData name="Josh Hug" userId="e2159f7335c131c2" providerId="LiveId" clId="{0EDB6E27-9086-5277-AB10-A63F9A905C93}" dt="2025-10-09T18:50:23.271" v="8682"/>
          <ac:spMkLst>
            <pc:docMk/>
            <pc:sldMk cId="4080888313" sldId="890"/>
            <ac:spMk id="2" creationId="{5E3774A9-C4B1-5F71-5D6E-0B94BB7F2EB9}"/>
          </ac:spMkLst>
        </pc:spChg>
        <pc:spChg chg="mod">
          <ac:chgData name="Josh Hug" userId="e2159f7335c131c2" providerId="LiveId" clId="{0EDB6E27-9086-5277-AB10-A63F9A905C93}" dt="2025-10-09T19:01:59.740" v="9950" actId="20577"/>
          <ac:spMkLst>
            <pc:docMk/>
            <pc:sldMk cId="4080888313" sldId="890"/>
            <ac:spMk id="3" creationId="{51FE41B0-D8D7-76B0-A264-1B50C37B9A5B}"/>
          </ac:spMkLst>
        </pc:spChg>
      </pc:sldChg>
      <pc:sldChg chg="addSp modSp add mod">
        <pc:chgData name="Josh Hug" userId="e2159f7335c131c2" providerId="LiveId" clId="{0EDB6E27-9086-5277-AB10-A63F9A905C93}" dt="2025-10-09T22:16:55.412" v="13182" actId="20577"/>
        <pc:sldMkLst>
          <pc:docMk/>
          <pc:sldMk cId="3011435573" sldId="891"/>
        </pc:sldMkLst>
        <pc:spChg chg="mod">
          <ac:chgData name="Josh Hug" userId="e2159f7335c131c2" providerId="LiveId" clId="{0EDB6E27-9086-5277-AB10-A63F9A905C93}" dt="2025-10-09T18:50:32.584" v="8685"/>
          <ac:spMkLst>
            <pc:docMk/>
            <pc:sldMk cId="3011435573" sldId="891"/>
            <ac:spMk id="2" creationId="{202DB47D-4D1A-CEB2-F4A2-5765860AADD0}"/>
          </ac:spMkLst>
        </pc:spChg>
        <pc:spChg chg="mod">
          <ac:chgData name="Josh Hug" userId="e2159f7335c131c2" providerId="LiveId" clId="{0EDB6E27-9086-5277-AB10-A63F9A905C93}" dt="2025-10-09T22:16:55.412" v="13182" actId="20577"/>
          <ac:spMkLst>
            <pc:docMk/>
            <pc:sldMk cId="3011435573" sldId="891"/>
            <ac:spMk id="3" creationId="{060A68D6-8F05-AEEC-24B1-49F295A6261C}"/>
          </ac:spMkLst>
        </pc:spChg>
        <pc:spChg chg="add mod">
          <ac:chgData name="Josh Hug" userId="e2159f7335c131c2" providerId="LiveId" clId="{0EDB6E27-9086-5277-AB10-A63F9A905C93}" dt="2025-10-09T15:16:14.970" v="7882" actId="1076"/>
          <ac:spMkLst>
            <pc:docMk/>
            <pc:sldMk cId="3011435573" sldId="891"/>
            <ac:spMk id="6" creationId="{E2139014-1565-F0E3-6419-46CBA42AF13A}"/>
          </ac:spMkLst>
        </pc:spChg>
        <pc:spChg chg="add mod">
          <ac:chgData name="Josh Hug" userId="e2159f7335c131c2" providerId="LiveId" clId="{0EDB6E27-9086-5277-AB10-A63F9A905C93}" dt="2025-10-09T15:16:46.009" v="7902" actId="1035"/>
          <ac:spMkLst>
            <pc:docMk/>
            <pc:sldMk cId="3011435573" sldId="891"/>
            <ac:spMk id="7" creationId="{5CC68B30-4A5F-0085-BA2D-52D9D2825AC1}"/>
          </ac:spMkLst>
        </pc:spChg>
        <pc:spChg chg="add mod">
          <ac:chgData name="Josh Hug" userId="e2159f7335c131c2" providerId="LiveId" clId="{0EDB6E27-9086-5277-AB10-A63F9A905C93}" dt="2025-10-09T15:16:46.009" v="7902" actId="1035"/>
          <ac:spMkLst>
            <pc:docMk/>
            <pc:sldMk cId="3011435573" sldId="891"/>
            <ac:spMk id="8" creationId="{91609164-DD8C-8065-07F9-0CE348A5919B}"/>
          </ac:spMkLst>
        </pc:spChg>
        <pc:spChg chg="add mod">
          <ac:chgData name="Josh Hug" userId="e2159f7335c131c2" providerId="LiveId" clId="{0EDB6E27-9086-5277-AB10-A63F9A905C93}" dt="2025-10-09T15:16:50.199" v="7906" actId="20577"/>
          <ac:spMkLst>
            <pc:docMk/>
            <pc:sldMk cId="3011435573" sldId="891"/>
            <ac:spMk id="9" creationId="{67758B13-E253-802C-C6F1-942E89F74CCA}"/>
          </ac:spMkLst>
        </pc:spChg>
        <pc:spChg chg="add mod">
          <ac:chgData name="Josh Hug" userId="e2159f7335c131c2" providerId="LiveId" clId="{0EDB6E27-9086-5277-AB10-A63F9A905C93}" dt="2025-10-09T15:16:58.249" v="7909" actId="20577"/>
          <ac:spMkLst>
            <pc:docMk/>
            <pc:sldMk cId="3011435573" sldId="891"/>
            <ac:spMk id="10" creationId="{38D14260-A05D-D20F-509C-F55ED16F4F81}"/>
          </ac:spMkLst>
        </pc:spChg>
        <pc:spChg chg="add mod">
          <ac:chgData name="Josh Hug" userId="e2159f7335c131c2" providerId="LiveId" clId="{0EDB6E27-9086-5277-AB10-A63F9A905C93}" dt="2025-10-09T15:17:18.691" v="7918"/>
          <ac:spMkLst>
            <pc:docMk/>
            <pc:sldMk cId="3011435573" sldId="891"/>
            <ac:spMk id="11" creationId="{7B8BC75C-A75E-20F3-B8B4-92F42D6BC6AD}"/>
          </ac:spMkLst>
        </pc:spChg>
        <pc:spChg chg="add mod">
          <ac:chgData name="Josh Hug" userId="e2159f7335c131c2" providerId="LiveId" clId="{0EDB6E27-9086-5277-AB10-A63F9A905C93}" dt="2025-10-09T15:17:03.363" v="7915" actId="20577"/>
          <ac:spMkLst>
            <pc:docMk/>
            <pc:sldMk cId="3011435573" sldId="891"/>
            <ac:spMk id="12" creationId="{376802A1-9041-77D6-E344-DB90B36F237A}"/>
          </ac:spMkLst>
        </pc:spChg>
        <pc:spChg chg="add mod">
          <ac:chgData name="Josh Hug" userId="e2159f7335c131c2" providerId="LiveId" clId="{0EDB6E27-9086-5277-AB10-A63F9A905C93}" dt="2025-10-09T15:17:20.017" v="7919"/>
          <ac:spMkLst>
            <pc:docMk/>
            <pc:sldMk cId="3011435573" sldId="891"/>
            <ac:spMk id="13" creationId="{9C64C013-380F-7D22-A12F-C0AA51C57CBC}"/>
          </ac:spMkLst>
        </pc:spChg>
        <pc:graphicFrameChg chg="add mod modGraphic">
          <ac:chgData name="Josh Hug" userId="e2159f7335c131c2" providerId="LiveId" clId="{0EDB6E27-9086-5277-AB10-A63F9A905C93}" dt="2025-10-09T15:15:33.284" v="7835" actId="1076"/>
          <ac:graphicFrameMkLst>
            <pc:docMk/>
            <pc:sldMk cId="3011435573" sldId="891"/>
            <ac:graphicFrameMk id="4" creationId="{7E9B6530-95AD-58D0-2E62-493A7AA04120}"/>
          </ac:graphicFrameMkLst>
        </pc:graphicFrameChg>
      </pc:sldChg>
      <pc:sldChg chg="addSp delSp modSp add mod">
        <pc:chgData name="Josh Hug" userId="e2159f7335c131c2" providerId="LiveId" clId="{0EDB6E27-9086-5277-AB10-A63F9A905C93}" dt="2025-10-09T18:57:13.846" v="9170" actId="20577"/>
        <pc:sldMkLst>
          <pc:docMk/>
          <pc:sldMk cId="3076532147" sldId="892"/>
        </pc:sldMkLst>
        <pc:spChg chg="mod">
          <ac:chgData name="Josh Hug" userId="e2159f7335c131c2" providerId="LiveId" clId="{0EDB6E27-9086-5277-AB10-A63F9A905C93}" dt="2025-10-09T18:50:08.951" v="8676"/>
          <ac:spMkLst>
            <pc:docMk/>
            <pc:sldMk cId="3076532147" sldId="892"/>
            <ac:spMk id="2" creationId="{E36970B1-DE9C-1561-D25A-8004A8038EEA}"/>
          </ac:spMkLst>
        </pc:spChg>
        <pc:spChg chg="mod">
          <ac:chgData name="Josh Hug" userId="e2159f7335c131c2" providerId="LiveId" clId="{0EDB6E27-9086-5277-AB10-A63F9A905C93}" dt="2025-10-09T18:57:13.846" v="9170" actId="20577"/>
          <ac:spMkLst>
            <pc:docMk/>
            <pc:sldMk cId="3076532147" sldId="892"/>
            <ac:spMk id="3" creationId="{B2E0E83E-1325-51A3-416C-2EE1930D0459}"/>
          </ac:spMkLst>
        </pc:spChg>
        <pc:spChg chg="add mod">
          <ac:chgData name="Josh Hug" userId="e2159f7335c131c2" providerId="LiveId" clId="{0EDB6E27-9086-5277-AB10-A63F9A905C93}" dt="2025-10-09T18:56:13.958" v="9161" actId="14100"/>
          <ac:spMkLst>
            <pc:docMk/>
            <pc:sldMk cId="3076532147" sldId="892"/>
            <ac:spMk id="4" creationId="{FD74FC04-DFE3-C8C8-00B5-70DC736BAACE}"/>
          </ac:spMkLst>
        </pc:spChg>
        <pc:spChg chg="add del">
          <ac:chgData name="Josh Hug" userId="e2159f7335c131c2" providerId="LiveId" clId="{0EDB6E27-9086-5277-AB10-A63F9A905C93}" dt="2025-10-09T18:56:41.324" v="9165" actId="22"/>
          <ac:spMkLst>
            <pc:docMk/>
            <pc:sldMk cId="3076532147" sldId="892"/>
            <ac:spMk id="7" creationId="{682E7AA6-00AD-24B5-A19A-15374DD62F51}"/>
          </ac:spMkLst>
        </pc:spChg>
      </pc:sldChg>
      <pc:sldChg chg="modSp add setBg">
        <pc:chgData name="Josh Hug" userId="e2159f7335c131c2" providerId="LiveId" clId="{0EDB6E27-9086-5277-AB10-A63F9A905C93}" dt="2025-10-09T19:02:09.777" v="9951"/>
        <pc:sldMkLst>
          <pc:docMk/>
          <pc:sldMk cId="1261449700" sldId="893"/>
        </pc:sldMkLst>
        <pc:spChg chg="mod">
          <ac:chgData name="Josh Hug" userId="e2159f7335c131c2" providerId="LiveId" clId="{0EDB6E27-9086-5277-AB10-A63F9A905C93}" dt="2025-10-09T18:50:25.562" v="8683"/>
          <ac:spMkLst>
            <pc:docMk/>
            <pc:sldMk cId="1261449700" sldId="893"/>
            <ac:spMk id="2" creationId="{E2F46154-CFBD-7ED9-D0CA-6AB50D463B6C}"/>
          </ac:spMkLst>
        </pc:spChg>
        <pc:spChg chg="mod">
          <ac:chgData name="Josh Hug" userId="e2159f7335c131c2" providerId="LiveId" clId="{0EDB6E27-9086-5277-AB10-A63F9A905C93}" dt="2025-10-09T15:13:09.155" v="7736" actId="20577"/>
          <ac:spMkLst>
            <pc:docMk/>
            <pc:sldMk cId="1261449700" sldId="893"/>
            <ac:spMk id="3" creationId="{1868FFC5-CB53-F685-22A9-0F32CD5ACDCB}"/>
          </ac:spMkLst>
        </pc:spChg>
      </pc:sldChg>
      <pc:sldChg chg="add del">
        <pc:chgData name="Josh Hug" userId="e2159f7335c131c2" providerId="LiveId" clId="{0EDB6E27-9086-5277-AB10-A63F9A905C93}" dt="2025-10-09T15:11:31.504" v="7674"/>
        <pc:sldMkLst>
          <pc:docMk/>
          <pc:sldMk cId="3198424910" sldId="893"/>
        </pc:sldMkLst>
      </pc:sldChg>
      <pc:sldChg chg="add del">
        <pc:chgData name="Josh Hug" userId="e2159f7335c131c2" providerId="LiveId" clId="{0EDB6E27-9086-5277-AB10-A63F9A905C93}" dt="2025-10-09T15:12:53.735" v="7719"/>
        <pc:sldMkLst>
          <pc:docMk/>
          <pc:sldMk cId="3950882518" sldId="893"/>
        </pc:sldMkLst>
      </pc:sldChg>
      <pc:sldChg chg="modSp add mod">
        <pc:chgData name="Josh Hug" userId="e2159f7335c131c2" providerId="LiveId" clId="{0EDB6E27-9086-5277-AB10-A63F9A905C93}" dt="2025-10-09T18:50:27.659" v="8684"/>
        <pc:sldMkLst>
          <pc:docMk/>
          <pc:sldMk cId="1419992575" sldId="894"/>
        </pc:sldMkLst>
        <pc:spChg chg="mod">
          <ac:chgData name="Josh Hug" userId="e2159f7335c131c2" providerId="LiveId" clId="{0EDB6E27-9086-5277-AB10-A63F9A905C93}" dt="2025-10-09T18:50:27.659" v="8684"/>
          <ac:spMkLst>
            <pc:docMk/>
            <pc:sldMk cId="1419992575" sldId="894"/>
            <ac:spMk id="2" creationId="{9015B33C-ED8D-7D8B-529B-2A0C9A953F77}"/>
          </ac:spMkLst>
        </pc:spChg>
        <pc:spChg chg="mod">
          <ac:chgData name="Josh Hug" userId="e2159f7335c131c2" providerId="LiveId" clId="{0EDB6E27-9086-5277-AB10-A63F9A905C93}" dt="2025-10-09T15:14:26.010" v="7815" actId="20577"/>
          <ac:spMkLst>
            <pc:docMk/>
            <pc:sldMk cId="1419992575" sldId="894"/>
            <ac:spMk id="3" creationId="{55369AF2-E658-7053-1E75-C3DFD1EBA23A}"/>
          </ac:spMkLst>
        </pc:spChg>
      </pc:sldChg>
      <pc:sldChg chg="addSp modSp mod">
        <pc:chgData name="Josh Hug" userId="e2159f7335c131c2" providerId="LiveId" clId="{0EDB6E27-9086-5277-AB10-A63F9A905C93}" dt="2025-10-09T22:18:59.583" v="13296" actId="1076"/>
        <pc:sldMkLst>
          <pc:docMk/>
          <pc:sldMk cId="1857288153" sldId="895"/>
        </pc:sldMkLst>
        <pc:spChg chg="mod">
          <ac:chgData name="Josh Hug" userId="e2159f7335c131c2" providerId="LiveId" clId="{0EDB6E27-9086-5277-AB10-A63F9A905C93}" dt="2025-10-09T18:47:04.855" v="8468"/>
          <ac:spMkLst>
            <pc:docMk/>
            <pc:sldMk cId="1857288153" sldId="895"/>
            <ac:spMk id="2" creationId="{D25AEB6D-D384-73A1-A8A3-082C107DC0CB}"/>
          </ac:spMkLst>
        </pc:spChg>
        <pc:spChg chg="mod">
          <ac:chgData name="Josh Hug" userId="e2159f7335c131c2" providerId="LiveId" clId="{0EDB6E27-9086-5277-AB10-A63F9A905C93}" dt="2025-10-09T22:17:13.986" v="13244" actId="20577"/>
          <ac:spMkLst>
            <pc:docMk/>
            <pc:sldMk cId="1857288153" sldId="895"/>
            <ac:spMk id="3" creationId="{BE56F9F7-C898-4745-7E29-0D913869A29E}"/>
          </ac:spMkLst>
        </pc:spChg>
        <pc:spChg chg="add mod">
          <ac:chgData name="Josh Hug" userId="e2159f7335c131c2" providerId="LiveId" clId="{0EDB6E27-9086-5277-AB10-A63F9A905C93}" dt="2025-10-09T22:18:59.583" v="13296" actId="1076"/>
          <ac:spMkLst>
            <pc:docMk/>
            <pc:sldMk cId="1857288153" sldId="895"/>
            <ac:spMk id="6" creationId="{24495D78-6C4E-6B49-5766-FFD982307910}"/>
          </ac:spMkLst>
        </pc:spChg>
        <pc:graphicFrameChg chg="mod modGraphic">
          <ac:chgData name="Josh Hug" userId="e2159f7335c131c2" providerId="LiveId" clId="{0EDB6E27-9086-5277-AB10-A63F9A905C93}" dt="2025-10-09T22:18:31.280" v="13245" actId="20577"/>
          <ac:graphicFrameMkLst>
            <pc:docMk/>
            <pc:sldMk cId="1857288153" sldId="895"/>
            <ac:graphicFrameMk id="4" creationId="{407D4534-3B6C-E142-CB89-564BCCA74AF2}"/>
          </ac:graphicFrameMkLst>
        </pc:graphicFrameChg>
      </pc:sldChg>
      <pc:sldChg chg="del">
        <pc:chgData name="Josh Hug" userId="e2159f7335c131c2" providerId="LiveId" clId="{0EDB6E27-9086-5277-AB10-A63F9A905C93}" dt="2025-10-09T19:30:32.561" v="10950" actId="2696"/>
        <pc:sldMkLst>
          <pc:docMk/>
          <pc:sldMk cId="3271869763" sldId="896"/>
        </pc:sldMkLst>
      </pc:sldChg>
      <pc:sldChg chg="del">
        <pc:chgData name="Josh Hug" userId="e2159f7335c131c2" providerId="LiveId" clId="{0EDB6E27-9086-5277-AB10-A63F9A905C93}" dt="2025-10-09T19:30:32.639" v="10951" actId="2696"/>
        <pc:sldMkLst>
          <pc:docMk/>
          <pc:sldMk cId="189864856" sldId="897"/>
        </pc:sldMkLst>
      </pc:sldChg>
      <pc:sldChg chg="del">
        <pc:chgData name="Josh Hug" userId="e2159f7335c131c2" providerId="LiveId" clId="{0EDB6E27-9086-5277-AB10-A63F9A905C93}" dt="2025-10-09T19:30:32.222" v="10947" actId="2696"/>
        <pc:sldMkLst>
          <pc:docMk/>
          <pc:sldMk cId="2897468280" sldId="898"/>
        </pc:sldMkLst>
      </pc:sldChg>
      <pc:sldChg chg="del">
        <pc:chgData name="Josh Hug" userId="e2159f7335c131c2" providerId="LiveId" clId="{0EDB6E27-9086-5277-AB10-A63F9A905C93}" dt="2025-10-09T19:30:32.830" v="10953" actId="2696"/>
        <pc:sldMkLst>
          <pc:docMk/>
          <pc:sldMk cId="2963593684" sldId="899"/>
        </pc:sldMkLst>
      </pc:sldChg>
      <pc:sldChg chg="del">
        <pc:chgData name="Josh Hug" userId="e2159f7335c131c2" providerId="LiveId" clId="{0EDB6E27-9086-5277-AB10-A63F9A905C93}" dt="2025-10-09T19:30:32.337" v="10948" actId="2696"/>
        <pc:sldMkLst>
          <pc:docMk/>
          <pc:sldMk cId="2655596955" sldId="900"/>
        </pc:sldMkLst>
      </pc:sldChg>
      <pc:sldChg chg="modSp mod modAnim">
        <pc:chgData name="Josh Hug" userId="e2159f7335c131c2" providerId="LiveId" clId="{0EDB6E27-9086-5277-AB10-A63F9A905C93}" dt="2025-10-09T19:23:11.924" v="10691" actId="20577"/>
        <pc:sldMkLst>
          <pc:docMk/>
          <pc:sldMk cId="3286417621" sldId="901"/>
        </pc:sldMkLst>
        <pc:spChg chg="mod">
          <ac:chgData name="Josh Hug" userId="e2159f7335c131c2" providerId="LiveId" clId="{0EDB6E27-9086-5277-AB10-A63F9A905C93}" dt="2025-10-09T19:08:21.146" v="9994" actId="14100"/>
          <ac:spMkLst>
            <pc:docMk/>
            <pc:sldMk cId="3286417621" sldId="901"/>
            <ac:spMk id="3" creationId="{BF8051EB-B248-39C4-242E-73F92359B684}"/>
          </ac:spMkLst>
        </pc:spChg>
        <pc:spChg chg="mod">
          <ac:chgData name="Josh Hug" userId="e2159f7335c131c2" providerId="LiveId" clId="{0EDB6E27-9086-5277-AB10-A63F9A905C93}" dt="2025-10-09T19:23:11.924" v="10691" actId="20577"/>
          <ac:spMkLst>
            <pc:docMk/>
            <pc:sldMk cId="3286417621" sldId="901"/>
            <ac:spMk id="6" creationId="{BE670FC1-1B18-19AE-312A-EEC92FEE1E2B}"/>
          </ac:spMkLst>
        </pc:spChg>
        <pc:spChg chg="mod">
          <ac:chgData name="Josh Hug" userId="e2159f7335c131c2" providerId="LiveId" clId="{0EDB6E27-9086-5277-AB10-A63F9A905C93}" dt="2025-10-09T19:07:21.861" v="9961" actId="1076"/>
          <ac:spMkLst>
            <pc:docMk/>
            <pc:sldMk cId="3286417621" sldId="901"/>
            <ac:spMk id="7" creationId="{C2E047DF-AFE4-2F0C-2C63-EC0A5CD2A12F}"/>
          </ac:spMkLst>
        </pc:spChg>
        <pc:spChg chg="mod">
          <ac:chgData name="Josh Hug" userId="e2159f7335c131c2" providerId="LiveId" clId="{0EDB6E27-9086-5277-AB10-A63F9A905C93}" dt="2025-10-09T19:08:25.624" v="9997" actId="1076"/>
          <ac:spMkLst>
            <pc:docMk/>
            <pc:sldMk cId="3286417621" sldId="901"/>
            <ac:spMk id="8" creationId="{04A3B593-024D-510F-A472-D4C1DED0F2CF}"/>
          </ac:spMkLst>
        </pc:spChg>
      </pc:sldChg>
      <pc:sldChg chg="del">
        <pc:chgData name="Josh Hug" userId="e2159f7335c131c2" providerId="LiveId" clId="{0EDB6E27-9086-5277-AB10-A63F9A905C93}" dt="2025-10-09T19:30:32.931" v="10958" actId="2696"/>
        <pc:sldMkLst>
          <pc:docMk/>
          <pc:sldMk cId="442919322" sldId="902"/>
        </pc:sldMkLst>
      </pc:sldChg>
      <pc:sldChg chg="addSp delSp modSp mod modAnim">
        <pc:chgData name="Josh Hug" userId="e2159f7335c131c2" providerId="LiveId" clId="{0EDB6E27-9086-5277-AB10-A63F9A905C93}" dt="2025-10-09T19:25:20.642" v="10720" actId="478"/>
        <pc:sldMkLst>
          <pc:docMk/>
          <pc:sldMk cId="1087936684" sldId="903"/>
        </pc:sldMkLst>
        <pc:spChg chg="mod">
          <ac:chgData name="Josh Hug" userId="e2159f7335c131c2" providerId="LiveId" clId="{0EDB6E27-9086-5277-AB10-A63F9A905C93}" dt="2025-10-09T19:08:45.199" v="10004" actId="20577"/>
          <ac:spMkLst>
            <pc:docMk/>
            <pc:sldMk cId="1087936684" sldId="903"/>
            <ac:spMk id="3" creationId="{B58A21F0-5FAD-2E07-5AC3-D35AB5AA35F7}"/>
          </ac:spMkLst>
        </pc:spChg>
        <pc:spChg chg="add del mod">
          <ac:chgData name="Josh Hug" userId="e2159f7335c131c2" providerId="LiveId" clId="{0EDB6E27-9086-5277-AB10-A63F9A905C93}" dt="2025-10-09T19:25:20.642" v="10720" actId="478"/>
          <ac:spMkLst>
            <pc:docMk/>
            <pc:sldMk cId="1087936684" sldId="903"/>
            <ac:spMk id="4" creationId="{B6871272-92A3-DACA-CD60-E0EC02B05A5B}"/>
          </ac:spMkLst>
        </pc:spChg>
        <pc:spChg chg="mod">
          <ac:chgData name="Josh Hug" userId="e2159f7335c131c2" providerId="LiveId" clId="{0EDB6E27-9086-5277-AB10-A63F9A905C93}" dt="2025-10-09T19:24:43.312" v="10717" actId="20577"/>
          <ac:spMkLst>
            <pc:docMk/>
            <pc:sldMk cId="1087936684" sldId="903"/>
            <ac:spMk id="6" creationId="{2ED1AB7F-E809-2C9E-3C5B-A4D6FEAD3E66}"/>
          </ac:spMkLst>
        </pc:spChg>
        <pc:spChg chg="mod">
          <ac:chgData name="Josh Hug" userId="e2159f7335c131c2" providerId="LiveId" clId="{0EDB6E27-9086-5277-AB10-A63F9A905C93}" dt="2025-10-09T19:08:42.053" v="9998" actId="14100"/>
          <ac:spMkLst>
            <pc:docMk/>
            <pc:sldMk cId="1087936684" sldId="903"/>
            <ac:spMk id="10" creationId="{47EC68C6-CE46-79CE-8B40-D88A072EB49A}"/>
          </ac:spMkLst>
        </pc:spChg>
      </pc:sldChg>
      <pc:sldChg chg="modSp mod">
        <pc:chgData name="Josh Hug" userId="e2159f7335c131c2" providerId="LiveId" clId="{0EDB6E27-9086-5277-AB10-A63F9A905C93}" dt="2025-10-09T19:28:43.934" v="10797" actId="1076"/>
        <pc:sldMkLst>
          <pc:docMk/>
          <pc:sldMk cId="4014508127" sldId="904"/>
        </pc:sldMkLst>
        <pc:spChg chg="mod">
          <ac:chgData name="Josh Hug" userId="e2159f7335c131c2" providerId="LiveId" clId="{0EDB6E27-9086-5277-AB10-A63F9A905C93}" dt="2025-10-09T19:28:38.986" v="10795" actId="20577"/>
          <ac:spMkLst>
            <pc:docMk/>
            <pc:sldMk cId="4014508127" sldId="904"/>
            <ac:spMk id="3" creationId="{D643E09C-B706-51F2-4481-323A66EB5963}"/>
          </ac:spMkLst>
        </pc:spChg>
        <pc:spChg chg="mod">
          <ac:chgData name="Josh Hug" userId="e2159f7335c131c2" providerId="LiveId" clId="{0EDB6E27-9086-5277-AB10-A63F9A905C93}" dt="2025-10-09T19:28:42.400" v="10796" actId="1076"/>
          <ac:spMkLst>
            <pc:docMk/>
            <pc:sldMk cId="4014508127" sldId="904"/>
            <ac:spMk id="5" creationId="{01980C6E-B4DC-C22E-25A2-28417D44EA5E}"/>
          </ac:spMkLst>
        </pc:spChg>
        <pc:spChg chg="mod">
          <ac:chgData name="Josh Hug" userId="e2159f7335c131c2" providerId="LiveId" clId="{0EDB6E27-9086-5277-AB10-A63F9A905C93}" dt="2025-10-09T19:28:43.934" v="10797" actId="1076"/>
          <ac:spMkLst>
            <pc:docMk/>
            <pc:sldMk cId="4014508127" sldId="904"/>
            <ac:spMk id="11" creationId="{4B05D2C6-2BB0-5195-774F-FDC0874A8F22}"/>
          </ac:spMkLst>
        </pc:spChg>
      </pc:sldChg>
      <pc:sldChg chg="addSp delSp modSp mod modAnim">
        <pc:chgData name="Josh Hug" userId="e2159f7335c131c2" providerId="LiveId" clId="{0EDB6E27-9086-5277-AB10-A63F9A905C93}" dt="2025-10-09T22:22:09.556" v="13342" actId="1038"/>
        <pc:sldMkLst>
          <pc:docMk/>
          <pc:sldMk cId="1648340875" sldId="905"/>
        </pc:sldMkLst>
        <pc:spChg chg="mod">
          <ac:chgData name="Josh Hug" userId="e2159f7335c131c2" providerId="LiveId" clId="{0EDB6E27-9086-5277-AB10-A63F9A905C93}" dt="2025-10-09T22:21:51.689" v="13338" actId="20577"/>
          <ac:spMkLst>
            <pc:docMk/>
            <pc:sldMk cId="1648340875" sldId="905"/>
            <ac:spMk id="3" creationId="{A49554A3-A656-9D30-7A79-CEAB1F6D6D5C}"/>
          </ac:spMkLst>
        </pc:spChg>
        <pc:spChg chg="add del mod">
          <ac:chgData name="Josh Hug" userId="e2159f7335c131c2" providerId="LiveId" clId="{0EDB6E27-9086-5277-AB10-A63F9A905C93}" dt="2025-10-09T22:21:39.999" v="13317" actId="478"/>
          <ac:spMkLst>
            <pc:docMk/>
            <pc:sldMk cId="1648340875" sldId="905"/>
            <ac:spMk id="6" creationId="{A7551194-FBF1-93AC-5CA5-4CE319CBCD14}"/>
          </ac:spMkLst>
        </pc:spChg>
        <pc:spChg chg="mod">
          <ac:chgData name="Josh Hug" userId="e2159f7335c131c2" providerId="LiveId" clId="{0EDB6E27-9086-5277-AB10-A63F9A905C93}" dt="2025-10-09T22:22:09.556" v="13342" actId="1038"/>
          <ac:spMkLst>
            <pc:docMk/>
            <pc:sldMk cId="1648340875" sldId="905"/>
            <ac:spMk id="7" creationId="{20F6970D-42FC-D6BC-BD9E-929567668599}"/>
          </ac:spMkLst>
        </pc:spChg>
        <pc:spChg chg="add del mod">
          <ac:chgData name="Josh Hug" userId="e2159f7335c131c2" providerId="LiveId" clId="{0EDB6E27-9086-5277-AB10-A63F9A905C93}" dt="2025-10-09T22:21:03.787" v="13310" actId="22"/>
          <ac:spMkLst>
            <pc:docMk/>
            <pc:sldMk cId="1648340875" sldId="905"/>
            <ac:spMk id="9" creationId="{2D17EC26-C468-6E76-CEB7-3E9D00C968A6}"/>
          </ac:spMkLst>
        </pc:spChg>
        <pc:spChg chg="add del mod">
          <ac:chgData name="Josh Hug" userId="e2159f7335c131c2" providerId="LiveId" clId="{0EDB6E27-9086-5277-AB10-A63F9A905C93}" dt="2025-10-09T22:21:40.830" v="13319"/>
          <ac:spMkLst>
            <pc:docMk/>
            <pc:sldMk cId="1648340875" sldId="905"/>
            <ac:spMk id="10" creationId="{DCFF0E73-1E68-C9E7-9158-2393BC79C42C}"/>
          </ac:spMkLst>
        </pc:spChg>
      </pc:sldChg>
      <pc:sldChg chg="addSp modSp mod">
        <pc:chgData name="Josh Hug" userId="e2159f7335c131c2" providerId="LiveId" clId="{0EDB6E27-9086-5277-AB10-A63F9A905C93}" dt="2025-10-09T19:12:13.536" v="10282" actId="13822"/>
        <pc:sldMkLst>
          <pc:docMk/>
          <pc:sldMk cId="3563129841" sldId="906"/>
        </pc:sldMkLst>
        <pc:spChg chg="add mod">
          <ac:chgData name="Josh Hug" userId="e2159f7335c131c2" providerId="LiveId" clId="{0EDB6E27-9086-5277-AB10-A63F9A905C93}" dt="2025-10-09T19:12:05.214" v="10280" actId="1076"/>
          <ac:spMkLst>
            <pc:docMk/>
            <pc:sldMk cId="3563129841" sldId="906"/>
            <ac:spMk id="6" creationId="{D5D7F2D0-AD72-2C73-FF8D-18DE73EEAD33}"/>
          </ac:spMkLst>
        </pc:spChg>
        <pc:spChg chg="mod">
          <ac:chgData name="Josh Hug" userId="e2159f7335c131c2" providerId="LiveId" clId="{0EDB6E27-9086-5277-AB10-A63F9A905C93}" dt="2025-10-09T19:10:24.431" v="10018" actId="20577"/>
          <ac:spMkLst>
            <pc:docMk/>
            <pc:sldMk cId="3563129841" sldId="906"/>
            <ac:spMk id="7" creationId="{04A34AEF-7189-5AC7-A967-F94D1B5BF9FB}"/>
          </ac:spMkLst>
        </pc:spChg>
        <pc:cxnChg chg="add mod">
          <ac:chgData name="Josh Hug" userId="e2159f7335c131c2" providerId="LiveId" clId="{0EDB6E27-9086-5277-AB10-A63F9A905C93}" dt="2025-10-09T19:12:13.536" v="10282" actId="13822"/>
          <ac:cxnSpMkLst>
            <pc:docMk/>
            <pc:sldMk cId="3563129841" sldId="906"/>
            <ac:cxnSpMk id="9" creationId="{14C576C3-FFBB-3261-0031-331049614FCE}"/>
          </ac:cxnSpMkLst>
        </pc:cxnChg>
      </pc:sldChg>
      <pc:sldChg chg="modSp">
        <pc:chgData name="Josh Hug" userId="e2159f7335c131c2" providerId="LiveId" clId="{0EDB6E27-9086-5277-AB10-A63F9A905C93}" dt="2025-10-09T19:19:10.697" v="10449" actId="20577"/>
        <pc:sldMkLst>
          <pc:docMk/>
          <pc:sldMk cId="853481743" sldId="907"/>
        </pc:sldMkLst>
        <pc:spChg chg="mod">
          <ac:chgData name="Josh Hug" userId="e2159f7335c131c2" providerId="LiveId" clId="{0EDB6E27-9086-5277-AB10-A63F9A905C93}" dt="2025-10-09T19:19:10.697" v="10449" actId="20577"/>
          <ac:spMkLst>
            <pc:docMk/>
            <pc:sldMk cId="853481743" sldId="907"/>
            <ac:spMk id="7" creationId="{846F33B1-1EE0-FEC5-92CE-BFF78371F274}"/>
          </ac:spMkLst>
        </pc:spChg>
      </pc:sldChg>
      <pc:sldChg chg="modSp">
        <pc:chgData name="Josh Hug" userId="e2159f7335c131c2" providerId="LiveId" clId="{0EDB6E27-9086-5277-AB10-A63F9A905C93}" dt="2025-10-09T19:19:14.005" v="10451" actId="20577"/>
        <pc:sldMkLst>
          <pc:docMk/>
          <pc:sldMk cId="1658993229" sldId="908"/>
        </pc:sldMkLst>
        <pc:spChg chg="mod">
          <ac:chgData name="Josh Hug" userId="e2159f7335c131c2" providerId="LiveId" clId="{0EDB6E27-9086-5277-AB10-A63F9A905C93}" dt="2025-10-09T19:19:14.005" v="10451" actId="20577"/>
          <ac:spMkLst>
            <pc:docMk/>
            <pc:sldMk cId="1658993229" sldId="908"/>
            <ac:spMk id="7" creationId="{A1905E27-CC29-C0A2-D1E5-E7E9420A45D8}"/>
          </ac:spMkLst>
        </pc:spChg>
      </pc:sldChg>
      <pc:sldChg chg="modSp">
        <pc:chgData name="Josh Hug" userId="e2159f7335c131c2" providerId="LiveId" clId="{0EDB6E27-9086-5277-AB10-A63F9A905C93}" dt="2025-10-09T19:19:18.569" v="10453" actId="20577"/>
        <pc:sldMkLst>
          <pc:docMk/>
          <pc:sldMk cId="1892646735" sldId="909"/>
        </pc:sldMkLst>
        <pc:spChg chg="mod">
          <ac:chgData name="Josh Hug" userId="e2159f7335c131c2" providerId="LiveId" clId="{0EDB6E27-9086-5277-AB10-A63F9A905C93}" dt="2025-10-09T19:19:18.569" v="10453" actId="20577"/>
          <ac:spMkLst>
            <pc:docMk/>
            <pc:sldMk cId="1892646735" sldId="909"/>
            <ac:spMk id="7" creationId="{647B4906-80CA-8D24-2F1C-1781D06C9190}"/>
          </ac:spMkLst>
        </pc:spChg>
      </pc:sldChg>
      <pc:sldChg chg="modSp del">
        <pc:chgData name="Josh Hug" userId="e2159f7335c131c2" providerId="LiveId" clId="{0EDB6E27-9086-5277-AB10-A63F9A905C93}" dt="2025-10-09T19:27:00.613" v="10784" actId="2696"/>
        <pc:sldMkLst>
          <pc:docMk/>
          <pc:sldMk cId="3475738279" sldId="910"/>
        </pc:sldMkLst>
        <pc:spChg chg="mod">
          <ac:chgData name="Josh Hug" userId="e2159f7335c131c2" providerId="LiveId" clId="{0EDB6E27-9086-5277-AB10-A63F9A905C93}" dt="2025-10-09T19:13:59.124" v="10291" actId="20577"/>
          <ac:spMkLst>
            <pc:docMk/>
            <pc:sldMk cId="3475738279" sldId="910"/>
            <ac:spMk id="7" creationId="{15CA2015-EB11-A099-DD41-81390A4844A2}"/>
          </ac:spMkLst>
        </pc:spChg>
      </pc:sldChg>
      <pc:sldChg chg="modSp">
        <pc:chgData name="Josh Hug" userId="e2159f7335c131c2" providerId="LiveId" clId="{0EDB6E27-9086-5277-AB10-A63F9A905C93}" dt="2025-10-09T19:19:05.104" v="10447" actId="20577"/>
        <pc:sldMkLst>
          <pc:docMk/>
          <pc:sldMk cId="2547499026" sldId="911"/>
        </pc:sldMkLst>
        <pc:spChg chg="mod">
          <ac:chgData name="Josh Hug" userId="e2159f7335c131c2" providerId="LiveId" clId="{0EDB6E27-9086-5277-AB10-A63F9A905C93}" dt="2025-10-09T19:19:05.104" v="10447" actId="20577"/>
          <ac:spMkLst>
            <pc:docMk/>
            <pc:sldMk cId="2547499026" sldId="911"/>
            <ac:spMk id="7" creationId="{036ABAD7-7415-A241-85F3-5B2A0D08169B}"/>
          </ac:spMkLst>
        </pc:spChg>
      </pc:sldChg>
      <pc:sldChg chg="modSp mod">
        <pc:chgData name="Josh Hug" userId="e2159f7335c131c2" providerId="LiveId" clId="{0EDB6E27-9086-5277-AB10-A63F9A905C93}" dt="2025-10-09T22:23:33.619" v="13394" actId="20577"/>
        <pc:sldMkLst>
          <pc:docMk/>
          <pc:sldMk cId="3870130145" sldId="912"/>
        </pc:sldMkLst>
        <pc:spChg chg="mod">
          <ac:chgData name="Josh Hug" userId="e2159f7335c131c2" providerId="LiveId" clId="{0EDB6E27-9086-5277-AB10-A63F9A905C93}" dt="2025-10-09T22:23:33.619" v="13394" actId="20577"/>
          <ac:spMkLst>
            <pc:docMk/>
            <pc:sldMk cId="3870130145" sldId="912"/>
            <ac:spMk id="3" creationId="{381CC5A1-6A87-E0A6-45A9-03D3D1BD55D1}"/>
          </ac:spMkLst>
        </pc:spChg>
        <pc:spChg chg="mod">
          <ac:chgData name="Josh Hug" userId="e2159f7335c131c2" providerId="LiveId" clId="{0EDB6E27-9086-5277-AB10-A63F9A905C93}" dt="2025-10-09T19:28:34.913" v="10791" actId="20577"/>
          <ac:spMkLst>
            <pc:docMk/>
            <pc:sldMk cId="3870130145" sldId="912"/>
            <ac:spMk id="6" creationId="{66E50D15-5DE0-B9F3-B9F6-BC043AE74698}"/>
          </ac:spMkLst>
        </pc:spChg>
        <pc:spChg chg="mod">
          <ac:chgData name="Josh Hug" userId="e2159f7335c131c2" providerId="LiveId" clId="{0EDB6E27-9086-5277-AB10-A63F9A905C93}" dt="2025-10-09T19:27:10.646" v="10787"/>
          <ac:spMkLst>
            <pc:docMk/>
            <pc:sldMk cId="3870130145" sldId="912"/>
            <ac:spMk id="7" creationId="{028FCB84-A4E4-6407-95C5-C07A32F17B76}"/>
          </ac:spMkLst>
        </pc:spChg>
      </pc:sldChg>
      <pc:sldChg chg="del">
        <pc:chgData name="Josh Hug" userId="e2159f7335c131c2" providerId="LiveId" clId="{0EDB6E27-9086-5277-AB10-A63F9A905C93}" dt="2025-10-09T19:30:32.071" v="10945" actId="2696"/>
        <pc:sldMkLst>
          <pc:docMk/>
          <pc:sldMk cId="2349635793" sldId="913"/>
        </pc:sldMkLst>
      </pc:sldChg>
      <pc:sldChg chg="del">
        <pc:chgData name="Josh Hug" userId="e2159f7335c131c2" providerId="LiveId" clId="{0EDB6E27-9086-5277-AB10-A63F9A905C93}" dt="2025-10-09T19:30:32.834" v="10954" actId="2696"/>
        <pc:sldMkLst>
          <pc:docMk/>
          <pc:sldMk cId="1962984272" sldId="914"/>
        </pc:sldMkLst>
      </pc:sldChg>
      <pc:sldChg chg="del">
        <pc:chgData name="Josh Hug" userId="e2159f7335c131c2" providerId="LiveId" clId="{0EDB6E27-9086-5277-AB10-A63F9A905C93}" dt="2025-10-09T19:30:32.928" v="10957" actId="2696"/>
        <pc:sldMkLst>
          <pc:docMk/>
          <pc:sldMk cId="340484440" sldId="915"/>
        </pc:sldMkLst>
      </pc:sldChg>
      <pc:sldChg chg="modSp mod">
        <pc:chgData name="Josh Hug" userId="e2159f7335c131c2" providerId="LiveId" clId="{0EDB6E27-9086-5277-AB10-A63F9A905C93}" dt="2025-10-09T19:29:14.772" v="10893" actId="20577"/>
        <pc:sldMkLst>
          <pc:docMk/>
          <pc:sldMk cId="1659339088" sldId="916"/>
        </pc:sldMkLst>
        <pc:spChg chg="mod">
          <ac:chgData name="Josh Hug" userId="e2159f7335c131c2" providerId="LiveId" clId="{0EDB6E27-9086-5277-AB10-A63F9A905C93}" dt="2025-10-09T19:29:14.772" v="10893" actId="20577"/>
          <ac:spMkLst>
            <pc:docMk/>
            <pc:sldMk cId="1659339088" sldId="916"/>
            <ac:spMk id="3" creationId="{E053FAFC-751C-828D-DB5D-5E600D375D56}"/>
          </ac:spMkLst>
        </pc:spChg>
      </pc:sldChg>
      <pc:sldChg chg="modSp mod">
        <pc:chgData name="Josh Hug" userId="e2159f7335c131c2" providerId="LiveId" clId="{0EDB6E27-9086-5277-AB10-A63F9A905C93}" dt="2025-10-09T19:30:28.300" v="10944" actId="20577"/>
        <pc:sldMkLst>
          <pc:docMk/>
          <pc:sldMk cId="2505567107" sldId="917"/>
        </pc:sldMkLst>
        <pc:spChg chg="mod">
          <ac:chgData name="Josh Hug" userId="e2159f7335c131c2" providerId="LiveId" clId="{0EDB6E27-9086-5277-AB10-A63F9A905C93}" dt="2025-10-09T19:30:28.300" v="10944" actId="20577"/>
          <ac:spMkLst>
            <pc:docMk/>
            <pc:sldMk cId="2505567107" sldId="917"/>
            <ac:spMk id="2" creationId="{10F4B6CD-59D2-AA88-8179-F247695B5EFC}"/>
          </ac:spMkLst>
        </pc:spChg>
        <pc:spChg chg="mod">
          <ac:chgData name="Josh Hug" userId="e2159f7335c131c2" providerId="LiveId" clId="{0EDB6E27-9086-5277-AB10-A63F9A905C93}" dt="2025-10-09T19:30:24.426" v="10924" actId="20577"/>
          <ac:spMkLst>
            <pc:docMk/>
            <pc:sldMk cId="2505567107" sldId="917"/>
            <ac:spMk id="3" creationId="{9D12AB73-4C7A-BE3E-265F-81C1B71C29A8}"/>
          </ac:spMkLst>
        </pc:spChg>
      </pc:sldChg>
      <pc:sldChg chg="modSp mod">
        <pc:chgData name="Josh Hug" userId="e2159f7335c131c2" providerId="LiveId" clId="{0EDB6E27-9086-5277-AB10-A63F9A905C93}" dt="2025-10-09T19:29:23.513" v="10895" actId="1076"/>
        <pc:sldMkLst>
          <pc:docMk/>
          <pc:sldMk cId="526005610" sldId="918"/>
        </pc:sldMkLst>
        <pc:spChg chg="mod">
          <ac:chgData name="Josh Hug" userId="e2159f7335c131c2" providerId="LiveId" clId="{0EDB6E27-9086-5277-AB10-A63F9A905C93}" dt="2025-10-09T19:29:20.580" v="10894" actId="1076"/>
          <ac:spMkLst>
            <pc:docMk/>
            <pc:sldMk cId="526005610" sldId="918"/>
            <ac:spMk id="5" creationId="{A61E2797-D7DF-B34A-C39D-677079D112B7}"/>
          </ac:spMkLst>
        </pc:spChg>
        <pc:picChg chg="mod">
          <ac:chgData name="Josh Hug" userId="e2159f7335c131c2" providerId="LiveId" clId="{0EDB6E27-9086-5277-AB10-A63F9A905C93}" dt="2025-10-09T19:29:23.513" v="10895" actId="1076"/>
          <ac:picMkLst>
            <pc:docMk/>
            <pc:sldMk cId="526005610" sldId="918"/>
            <ac:picMk id="11" creationId="{7BE484F4-F464-FE74-5F11-E7823779D6E0}"/>
          </ac:picMkLst>
        </pc:picChg>
      </pc:sldChg>
      <pc:sldChg chg="modSp">
        <pc:chgData name="Josh Hug" userId="e2159f7335c131c2" providerId="LiveId" clId="{0EDB6E27-9086-5277-AB10-A63F9A905C93}" dt="2025-10-09T19:29:30.756" v="10899" actId="20577"/>
        <pc:sldMkLst>
          <pc:docMk/>
          <pc:sldMk cId="882826121" sldId="919"/>
        </pc:sldMkLst>
        <pc:spChg chg="mod">
          <ac:chgData name="Josh Hug" userId="e2159f7335c131c2" providerId="LiveId" clId="{0EDB6E27-9086-5277-AB10-A63F9A905C93}" dt="2025-10-09T19:29:30.756" v="10899" actId="20577"/>
          <ac:spMkLst>
            <pc:docMk/>
            <pc:sldMk cId="882826121" sldId="919"/>
            <ac:spMk id="3" creationId="{E0C517DC-A1BD-C99B-B261-1EA5E34A26FE}"/>
          </ac:spMkLst>
        </pc:spChg>
      </pc:sldChg>
      <pc:sldChg chg="modSp mod">
        <pc:chgData name="Josh Hug" userId="e2159f7335c131c2" providerId="LiveId" clId="{0EDB6E27-9086-5277-AB10-A63F9A905C93}" dt="2025-10-09T19:29:53.021" v="10901" actId="1076"/>
        <pc:sldMkLst>
          <pc:docMk/>
          <pc:sldMk cId="2977060631" sldId="920"/>
        </pc:sldMkLst>
        <pc:picChg chg="mod">
          <ac:chgData name="Josh Hug" userId="e2159f7335c131c2" providerId="LiveId" clId="{0EDB6E27-9086-5277-AB10-A63F9A905C93}" dt="2025-10-09T19:29:53.021" v="10901" actId="1076"/>
          <ac:picMkLst>
            <pc:docMk/>
            <pc:sldMk cId="2977060631" sldId="920"/>
            <ac:picMk id="8" creationId="{92B86D71-1D4B-C224-C796-96425993ACA3}"/>
          </ac:picMkLst>
        </pc:picChg>
      </pc:sldChg>
      <pc:sldChg chg="modSp mod">
        <pc:chgData name="Josh Hug" userId="e2159f7335c131c2" providerId="LiveId" clId="{0EDB6E27-9086-5277-AB10-A63F9A905C93}" dt="2025-10-09T19:30:12.283" v="10905" actId="255"/>
        <pc:sldMkLst>
          <pc:docMk/>
          <pc:sldMk cId="3381815403" sldId="922"/>
        </pc:sldMkLst>
        <pc:spChg chg="mod">
          <ac:chgData name="Josh Hug" userId="e2159f7335c131c2" providerId="LiveId" clId="{0EDB6E27-9086-5277-AB10-A63F9A905C93}" dt="2025-10-09T19:30:12.283" v="10905" actId="255"/>
          <ac:spMkLst>
            <pc:docMk/>
            <pc:sldMk cId="3381815403" sldId="922"/>
            <ac:spMk id="3" creationId="{EB9FD90A-1793-F007-36D0-290F014D9492}"/>
          </ac:spMkLst>
        </pc:spChg>
      </pc:sldChg>
      <pc:sldChg chg="modSp mod">
        <pc:chgData name="Josh Hug" userId="e2159f7335c131c2" providerId="LiveId" clId="{0EDB6E27-9086-5277-AB10-A63F9A905C93}" dt="2025-10-09T22:06:23.618" v="13064" actId="2711"/>
        <pc:sldMkLst>
          <pc:docMk/>
          <pc:sldMk cId="317890036" sldId="924"/>
        </pc:sldMkLst>
        <pc:spChg chg="mod">
          <ac:chgData name="Josh Hug" userId="e2159f7335c131c2" providerId="LiveId" clId="{0EDB6E27-9086-5277-AB10-A63F9A905C93}" dt="2025-10-09T22:06:23.618" v="13064" actId="2711"/>
          <ac:spMkLst>
            <pc:docMk/>
            <pc:sldMk cId="317890036" sldId="924"/>
            <ac:spMk id="6" creationId="{2430FC0A-D761-E091-FD46-D7FC81C46440}"/>
          </ac:spMkLst>
        </pc:spChg>
      </pc:sldChg>
      <pc:sldChg chg="modAnim">
        <pc:chgData name="Josh Hug" userId="e2159f7335c131c2" providerId="LiveId" clId="{0EDB6E27-9086-5277-AB10-A63F9A905C93}" dt="2025-10-09T18:30:18.826" v="7922"/>
        <pc:sldMkLst>
          <pc:docMk/>
          <pc:sldMk cId="2919892652" sldId="925"/>
        </pc:sldMkLst>
      </pc:sldChg>
      <pc:sldChg chg="modSp add mod">
        <pc:chgData name="Josh Hug" userId="e2159f7335c131c2" providerId="LiveId" clId="{0EDB6E27-9086-5277-AB10-A63F9A905C93}" dt="2025-10-09T19:19:22.340" v="10455" actId="20577"/>
        <pc:sldMkLst>
          <pc:docMk/>
          <pc:sldMk cId="2467918896" sldId="928"/>
        </pc:sldMkLst>
        <pc:spChg chg="mod">
          <ac:chgData name="Josh Hug" userId="e2159f7335c131c2" providerId="LiveId" clId="{0EDB6E27-9086-5277-AB10-A63F9A905C93}" dt="2025-10-09T19:17:38.309" v="10326" actId="20577"/>
          <ac:spMkLst>
            <pc:docMk/>
            <pc:sldMk cId="2467918896" sldId="928"/>
            <ac:spMk id="3" creationId="{1820E66E-814C-71E8-2145-04CEBC31C811}"/>
          </ac:spMkLst>
        </pc:spChg>
        <pc:spChg chg="mod">
          <ac:chgData name="Josh Hug" userId="e2159f7335c131c2" providerId="LiveId" clId="{0EDB6E27-9086-5277-AB10-A63F9A905C93}" dt="2025-10-09T19:19:22.340" v="10455" actId="20577"/>
          <ac:spMkLst>
            <pc:docMk/>
            <pc:sldMk cId="2467918896" sldId="928"/>
            <ac:spMk id="7" creationId="{005ED2D2-791E-2E19-12B2-1485DC9DAE43}"/>
          </ac:spMkLst>
        </pc:spChg>
      </pc:sldChg>
      <pc:sldChg chg="modSp add mod">
        <pc:chgData name="Josh Hug" userId="e2159f7335c131c2" providerId="LiveId" clId="{0EDB6E27-9086-5277-AB10-A63F9A905C93}" dt="2025-10-09T19:19:25.828" v="10457" actId="20577"/>
        <pc:sldMkLst>
          <pc:docMk/>
          <pc:sldMk cId="846339738" sldId="929"/>
        </pc:sldMkLst>
        <pc:spChg chg="mod">
          <ac:chgData name="Josh Hug" userId="e2159f7335c131c2" providerId="LiveId" clId="{0EDB6E27-9086-5277-AB10-A63F9A905C93}" dt="2025-10-09T19:18:06.025" v="10360" actId="20577"/>
          <ac:spMkLst>
            <pc:docMk/>
            <pc:sldMk cId="846339738" sldId="929"/>
            <ac:spMk id="3" creationId="{7479F001-BE09-14B6-FAEC-2DAC986E2BE2}"/>
          </ac:spMkLst>
        </pc:spChg>
        <pc:spChg chg="mod">
          <ac:chgData name="Josh Hug" userId="e2159f7335c131c2" providerId="LiveId" clId="{0EDB6E27-9086-5277-AB10-A63F9A905C93}" dt="2025-10-09T19:19:25.828" v="10457" actId="20577"/>
          <ac:spMkLst>
            <pc:docMk/>
            <pc:sldMk cId="846339738" sldId="929"/>
            <ac:spMk id="7" creationId="{387CDFB2-97D5-7FDE-F035-93BF635FA3AC}"/>
          </ac:spMkLst>
        </pc:spChg>
      </pc:sldChg>
      <pc:sldChg chg="modSp add mod">
        <pc:chgData name="Josh Hug" userId="e2159f7335c131c2" providerId="LiveId" clId="{0EDB6E27-9086-5277-AB10-A63F9A905C93}" dt="2025-10-09T19:26:05.976" v="10781" actId="20577"/>
        <pc:sldMkLst>
          <pc:docMk/>
          <pc:sldMk cId="378041936" sldId="930"/>
        </pc:sldMkLst>
        <pc:spChg chg="mod">
          <ac:chgData name="Josh Hug" userId="e2159f7335c131c2" providerId="LiveId" clId="{0EDB6E27-9086-5277-AB10-A63F9A905C93}" dt="2025-10-09T19:26:05.976" v="10781" actId="20577"/>
          <ac:spMkLst>
            <pc:docMk/>
            <pc:sldMk cId="378041936" sldId="930"/>
            <ac:spMk id="3" creationId="{A09865D8-D89E-30C0-4843-BE384C4ADB57}"/>
          </ac:spMkLst>
        </pc:spChg>
        <pc:spChg chg="mod">
          <ac:chgData name="Josh Hug" userId="e2159f7335c131c2" providerId="LiveId" clId="{0EDB6E27-9086-5277-AB10-A63F9A905C93}" dt="2025-10-09T19:19:30.149" v="10459" actId="20577"/>
          <ac:spMkLst>
            <pc:docMk/>
            <pc:sldMk cId="378041936" sldId="930"/>
            <ac:spMk id="7" creationId="{E1631517-9E5F-D3FC-DE7A-ED6E341360DB}"/>
          </ac:spMkLst>
        </pc:spChg>
      </pc:sldChg>
      <pc:sldChg chg="modSp add del">
        <pc:chgData name="Josh Hug" userId="e2159f7335c131c2" providerId="LiveId" clId="{0EDB6E27-9086-5277-AB10-A63F9A905C93}" dt="2025-10-09T19:21:55.385" v="10687" actId="2696"/>
        <pc:sldMkLst>
          <pc:docMk/>
          <pc:sldMk cId="690452117" sldId="931"/>
        </pc:sldMkLst>
        <pc:spChg chg="mod">
          <ac:chgData name="Josh Hug" userId="e2159f7335c131c2" providerId="LiveId" clId="{0EDB6E27-9086-5277-AB10-A63F9A905C93}" dt="2025-10-09T19:18:45.612" v="10441" actId="20577"/>
          <ac:spMkLst>
            <pc:docMk/>
            <pc:sldMk cId="690452117" sldId="931"/>
            <ac:spMk id="7" creationId="{BD5C6ED7-2686-8B3A-9859-A39612A562C3}"/>
          </ac:spMkLst>
        </pc:spChg>
      </pc:sldChg>
      <pc:sldChg chg="modSp add del mod">
        <pc:chgData name="Josh Hug" userId="e2159f7335c131c2" providerId="LiveId" clId="{0EDB6E27-9086-5277-AB10-A63F9A905C93}" dt="2025-10-09T19:21:53.744" v="10686" actId="2696"/>
        <pc:sldMkLst>
          <pc:docMk/>
          <pc:sldMk cId="4064717475" sldId="932"/>
        </pc:sldMkLst>
        <pc:spChg chg="mod">
          <ac:chgData name="Josh Hug" userId="e2159f7335c131c2" providerId="LiveId" clId="{0EDB6E27-9086-5277-AB10-A63F9A905C93}" dt="2025-10-09T19:20:02.121" v="10475" actId="20577"/>
          <ac:spMkLst>
            <pc:docMk/>
            <pc:sldMk cId="4064717475" sldId="932"/>
            <ac:spMk id="7" creationId="{A7589690-F36B-400D-E914-ADD7D195085C}"/>
          </ac:spMkLst>
        </pc:spChg>
      </pc:sldChg>
      <pc:sldChg chg="add del">
        <pc:chgData name="Josh Hug" userId="e2159f7335c131c2" providerId="LiveId" clId="{0EDB6E27-9086-5277-AB10-A63F9A905C93}" dt="2025-10-09T19:21:52.629" v="10685" actId="2696"/>
        <pc:sldMkLst>
          <pc:docMk/>
          <pc:sldMk cId="3466261939" sldId="933"/>
        </pc:sldMkLst>
      </pc:sldChg>
      <pc:sldChg chg="modSp add mod">
        <pc:chgData name="Josh Hug" userId="e2159f7335c131c2" providerId="LiveId" clId="{0EDB6E27-9086-5277-AB10-A63F9A905C93}" dt="2025-10-09T19:21:39.494" v="10679" actId="20577"/>
        <pc:sldMkLst>
          <pc:docMk/>
          <pc:sldMk cId="977675359" sldId="934"/>
        </pc:sldMkLst>
        <pc:spChg chg="mod">
          <ac:chgData name="Josh Hug" userId="e2159f7335c131c2" providerId="LiveId" clId="{0EDB6E27-9086-5277-AB10-A63F9A905C93}" dt="2025-10-09T19:21:39.494" v="10679" actId="20577"/>
          <ac:spMkLst>
            <pc:docMk/>
            <pc:sldMk cId="977675359" sldId="934"/>
            <ac:spMk id="3" creationId="{3C3210AB-D946-4C24-C9E5-B1E4B0D6F2A2}"/>
          </ac:spMkLst>
        </pc:spChg>
        <pc:spChg chg="mod">
          <ac:chgData name="Josh Hug" userId="e2159f7335c131c2" providerId="LiveId" clId="{0EDB6E27-9086-5277-AB10-A63F9A905C93}" dt="2025-10-09T19:20:39.257" v="10486" actId="20577"/>
          <ac:spMkLst>
            <pc:docMk/>
            <pc:sldMk cId="977675359" sldId="934"/>
            <ac:spMk id="7" creationId="{410F9D45-ED07-9E61-A5E0-6F21DCB63D22}"/>
          </ac:spMkLst>
        </pc:spChg>
      </pc:sldChg>
      <pc:sldChg chg="modSp add">
        <pc:chgData name="Josh Hug" userId="e2159f7335c131c2" providerId="LiveId" clId="{0EDB6E27-9086-5277-AB10-A63F9A905C93}" dt="2025-10-09T19:26:58.882" v="10783"/>
        <pc:sldMkLst>
          <pc:docMk/>
          <pc:sldMk cId="251530385" sldId="935"/>
        </pc:sldMkLst>
        <pc:spChg chg="mod">
          <ac:chgData name="Josh Hug" userId="e2159f7335c131c2" providerId="LiveId" clId="{0EDB6E27-9086-5277-AB10-A63F9A905C93}" dt="2025-10-09T19:26:58.882" v="10783"/>
          <ac:spMkLst>
            <pc:docMk/>
            <pc:sldMk cId="251530385" sldId="935"/>
            <ac:spMk id="3" creationId="{A509DB5A-E64F-258B-5E0B-F7F4517E2A3B}"/>
          </ac:spMkLst>
        </pc:spChg>
        <pc:spChg chg="mod">
          <ac:chgData name="Josh Hug" userId="e2159f7335c131c2" providerId="LiveId" clId="{0EDB6E27-9086-5277-AB10-A63F9A905C93}" dt="2025-10-09T19:21:46.687" v="10684" actId="20577"/>
          <ac:spMkLst>
            <pc:docMk/>
            <pc:sldMk cId="251530385" sldId="935"/>
            <ac:spMk id="7" creationId="{A9301489-12EC-0079-94C8-8B20F1643EC9}"/>
          </ac:spMkLst>
        </pc:spChg>
      </pc:sldChg>
      <pc:sldChg chg="modSp new mod">
        <pc:chgData name="Josh Hug" userId="e2159f7335c131c2" providerId="LiveId" clId="{0EDB6E27-9086-5277-AB10-A63F9A905C93}" dt="2025-10-09T20:49:35.634" v="11320" actId="20577"/>
        <pc:sldMkLst>
          <pc:docMk/>
          <pc:sldMk cId="398969733" sldId="936"/>
        </pc:sldMkLst>
        <pc:spChg chg="mod">
          <ac:chgData name="Josh Hug" userId="e2159f7335c131c2" providerId="LiveId" clId="{0EDB6E27-9086-5277-AB10-A63F9A905C93}" dt="2025-10-09T20:48:42.736" v="10981" actId="20577"/>
          <ac:spMkLst>
            <pc:docMk/>
            <pc:sldMk cId="398969733" sldId="936"/>
            <ac:spMk id="2" creationId="{17580AB0-A7DF-D3C3-6A12-89ECD4D8E86D}"/>
          </ac:spMkLst>
        </pc:spChg>
        <pc:spChg chg="mod">
          <ac:chgData name="Josh Hug" userId="e2159f7335c131c2" providerId="LiveId" clId="{0EDB6E27-9086-5277-AB10-A63F9A905C93}" dt="2025-10-09T20:49:35.634" v="11320" actId="20577"/>
          <ac:spMkLst>
            <pc:docMk/>
            <pc:sldMk cId="398969733" sldId="936"/>
            <ac:spMk id="3" creationId="{6E5F94BD-CE02-ED14-76B2-88D80E7EA3AD}"/>
          </ac:spMkLst>
        </pc:spChg>
      </pc:sldChg>
      <pc:sldChg chg="addSp modSp new mod">
        <pc:chgData name="Josh Hug" userId="e2159f7335c131c2" providerId="LiveId" clId="{0EDB6E27-9086-5277-AB10-A63F9A905C93}" dt="2025-10-09T20:54:30.087" v="11541" actId="1076"/>
        <pc:sldMkLst>
          <pc:docMk/>
          <pc:sldMk cId="2548917370" sldId="937"/>
        </pc:sldMkLst>
        <pc:spChg chg="mod">
          <ac:chgData name="Josh Hug" userId="e2159f7335c131c2" providerId="LiveId" clId="{0EDB6E27-9086-5277-AB10-A63F9A905C93}" dt="2025-10-09T20:50:44.553" v="11346" actId="20577"/>
          <ac:spMkLst>
            <pc:docMk/>
            <pc:sldMk cId="2548917370" sldId="937"/>
            <ac:spMk id="2" creationId="{F3A7DDB3-5B66-B204-1071-CDEF0450A293}"/>
          </ac:spMkLst>
        </pc:spChg>
        <pc:spChg chg="mod">
          <ac:chgData name="Josh Hug" userId="e2159f7335c131c2" providerId="LiveId" clId="{0EDB6E27-9086-5277-AB10-A63F9A905C93}" dt="2025-10-09T20:54:02.663" v="11532" actId="20577"/>
          <ac:spMkLst>
            <pc:docMk/>
            <pc:sldMk cId="2548917370" sldId="937"/>
            <ac:spMk id="3" creationId="{DDFC1CE6-B814-D10D-0709-1FD575818BE5}"/>
          </ac:spMkLst>
        </pc:spChg>
        <pc:spChg chg="add mod">
          <ac:chgData name="Josh Hug" userId="e2159f7335c131c2" providerId="LiveId" clId="{0EDB6E27-9086-5277-AB10-A63F9A905C93}" dt="2025-10-09T20:54:30.087" v="11541" actId="1076"/>
          <ac:spMkLst>
            <pc:docMk/>
            <pc:sldMk cId="2548917370" sldId="937"/>
            <ac:spMk id="5" creationId="{13C9296F-443E-2265-3353-02EAB86B76F5}"/>
          </ac:spMkLst>
        </pc:spChg>
      </pc:sldChg>
      <pc:sldChg chg="modSp add mod">
        <pc:chgData name="Josh Hug" userId="e2159f7335c131c2" providerId="LiveId" clId="{0EDB6E27-9086-5277-AB10-A63F9A905C93}" dt="2025-10-09T20:52:53.214" v="11476" actId="20577"/>
        <pc:sldMkLst>
          <pc:docMk/>
          <pc:sldMk cId="2496133987" sldId="938"/>
        </pc:sldMkLst>
        <pc:spChg chg="mod">
          <ac:chgData name="Josh Hug" userId="e2159f7335c131c2" providerId="LiveId" clId="{0EDB6E27-9086-5277-AB10-A63F9A905C93}" dt="2025-10-09T20:52:53.214" v="11476" actId="20577"/>
          <ac:spMkLst>
            <pc:docMk/>
            <pc:sldMk cId="2496133987" sldId="938"/>
            <ac:spMk id="3" creationId="{4B8C1B56-3869-105C-1BF7-39F30954A4D7}"/>
          </ac:spMkLst>
        </pc:spChg>
      </pc:sldChg>
      <pc:sldChg chg="addSp delSp modSp add mod modAnim">
        <pc:chgData name="Josh Hug" userId="e2159f7335c131c2" providerId="LiveId" clId="{0EDB6E27-9086-5277-AB10-A63F9A905C93}" dt="2025-10-09T22:01:12.335" v="12857"/>
        <pc:sldMkLst>
          <pc:docMk/>
          <pc:sldMk cId="1390243718" sldId="939"/>
        </pc:sldMkLst>
        <pc:spChg chg="mod">
          <ac:chgData name="Josh Hug" userId="e2159f7335c131c2" providerId="LiveId" clId="{0EDB6E27-9086-5277-AB10-A63F9A905C93}" dt="2025-10-09T22:01:00.438" v="12855" actId="20577"/>
          <ac:spMkLst>
            <pc:docMk/>
            <pc:sldMk cId="1390243718" sldId="939"/>
            <ac:spMk id="3" creationId="{170A57AB-3CC4-B80F-BFAA-0D32A7C7DE04}"/>
          </ac:spMkLst>
        </pc:spChg>
        <pc:spChg chg="add mod">
          <ac:chgData name="Josh Hug" userId="e2159f7335c131c2" providerId="LiveId" clId="{0EDB6E27-9086-5277-AB10-A63F9A905C93}" dt="2025-10-09T20:54:52.016" v="11578"/>
          <ac:spMkLst>
            <pc:docMk/>
            <pc:sldMk cId="1390243718" sldId="939"/>
            <ac:spMk id="4" creationId="{05E30D38-D0D8-EBAA-7725-F6DBB08487EC}"/>
          </ac:spMkLst>
        </pc:spChg>
        <pc:spChg chg="del mod">
          <ac:chgData name="Josh Hug" userId="e2159f7335c131c2" providerId="LiveId" clId="{0EDB6E27-9086-5277-AB10-A63F9A905C93}" dt="2025-10-09T20:56:41.872" v="11855" actId="478"/>
          <ac:spMkLst>
            <pc:docMk/>
            <pc:sldMk cId="1390243718" sldId="939"/>
            <ac:spMk id="5" creationId="{4266B9EF-0157-6D9E-9A54-FE306845CEE4}"/>
          </ac:spMkLst>
        </pc:spChg>
      </pc:sldChg>
      <pc:sldChg chg="addSp modSp add mod modAnim">
        <pc:chgData name="Josh Hug" userId="e2159f7335c131c2" providerId="LiveId" clId="{0EDB6E27-9086-5277-AB10-A63F9A905C93}" dt="2025-10-09T22:05:10.953" v="12926" actId="14100"/>
        <pc:sldMkLst>
          <pc:docMk/>
          <pc:sldMk cId="3322156788" sldId="940"/>
        </pc:sldMkLst>
        <pc:spChg chg="mod">
          <ac:chgData name="Josh Hug" userId="e2159f7335c131c2" providerId="LiveId" clId="{0EDB6E27-9086-5277-AB10-A63F9A905C93}" dt="2025-10-09T22:05:10.953" v="12926" actId="14100"/>
          <ac:spMkLst>
            <pc:docMk/>
            <pc:sldMk cId="3322156788" sldId="940"/>
            <ac:spMk id="3" creationId="{4CE4FC87-C2CF-B7FE-024C-6BB834CB8C07}"/>
          </ac:spMkLst>
        </pc:spChg>
        <pc:spChg chg="add mod">
          <ac:chgData name="Josh Hug" userId="e2159f7335c131c2" providerId="LiveId" clId="{0EDB6E27-9086-5277-AB10-A63F9A905C93}" dt="2025-10-09T22:03:40.290" v="12911" actId="164"/>
          <ac:spMkLst>
            <pc:docMk/>
            <pc:sldMk cId="3322156788" sldId="940"/>
            <ac:spMk id="6" creationId="{7C61BE6E-21EC-5EBF-F3FD-DCA432C65055}"/>
          </ac:spMkLst>
        </pc:spChg>
        <pc:grpChg chg="add mod">
          <ac:chgData name="Josh Hug" userId="e2159f7335c131c2" providerId="LiveId" clId="{0EDB6E27-9086-5277-AB10-A63F9A905C93}" dt="2025-10-09T22:03:40.290" v="12911" actId="164"/>
          <ac:grpSpMkLst>
            <pc:docMk/>
            <pc:sldMk cId="3322156788" sldId="940"/>
            <ac:grpSpMk id="7" creationId="{7172B59B-BD2D-4B28-74E1-9A6536ADBDDF}"/>
          </ac:grpSpMkLst>
        </pc:grpChg>
        <pc:cxnChg chg="add mod">
          <ac:chgData name="Josh Hug" userId="e2159f7335c131c2" providerId="LiveId" clId="{0EDB6E27-9086-5277-AB10-A63F9A905C93}" dt="2025-10-09T22:03:40.290" v="12911" actId="164"/>
          <ac:cxnSpMkLst>
            <pc:docMk/>
            <pc:sldMk cId="3322156788" sldId="940"/>
            <ac:cxnSpMk id="5" creationId="{7349FB98-06CA-A847-CA54-0B64B9F1BA70}"/>
          </ac:cxnSpMkLst>
        </pc:cxnChg>
      </pc:sldChg>
      <pc:sldChg chg="modSp add mod">
        <pc:chgData name="Josh Hug" userId="e2159f7335c131c2" providerId="LiveId" clId="{0EDB6E27-9086-5277-AB10-A63F9A905C93}" dt="2025-10-09T22:04:32.336" v="12915"/>
        <pc:sldMkLst>
          <pc:docMk/>
          <pc:sldMk cId="2610107519" sldId="941"/>
        </pc:sldMkLst>
        <pc:spChg chg="mod">
          <ac:chgData name="Josh Hug" userId="e2159f7335c131c2" providerId="LiveId" clId="{0EDB6E27-9086-5277-AB10-A63F9A905C93}" dt="2025-10-09T22:04:32.336" v="12915"/>
          <ac:spMkLst>
            <pc:docMk/>
            <pc:sldMk cId="2610107519" sldId="941"/>
            <ac:spMk id="3" creationId="{F85C4BF7-A4D2-8BE6-3ADF-FDCE0E3B78A6}"/>
          </ac:spMkLst>
        </pc:spChg>
      </pc:sldChg>
      <pc:sldChg chg="modSp new mod">
        <pc:chgData name="Josh Hug" userId="e2159f7335c131c2" providerId="LiveId" clId="{0EDB6E27-9086-5277-AB10-A63F9A905C93}" dt="2025-10-09T22:05:33.628" v="13006" actId="20577"/>
        <pc:sldMkLst>
          <pc:docMk/>
          <pc:sldMk cId="4134767677" sldId="942"/>
        </pc:sldMkLst>
        <pc:spChg chg="mod">
          <ac:chgData name="Josh Hug" userId="e2159f7335c131c2" providerId="LiveId" clId="{0EDB6E27-9086-5277-AB10-A63F9A905C93}" dt="2025-10-09T20:58:35.760" v="12281" actId="20577"/>
          <ac:spMkLst>
            <pc:docMk/>
            <pc:sldMk cId="4134767677" sldId="942"/>
            <ac:spMk id="2" creationId="{D1CEDA1B-AC29-4D22-D618-B4F35EDC30B5}"/>
          </ac:spMkLst>
        </pc:spChg>
        <pc:spChg chg="mod">
          <ac:chgData name="Josh Hug" userId="e2159f7335c131c2" providerId="LiveId" clId="{0EDB6E27-9086-5277-AB10-A63F9A905C93}" dt="2025-10-09T22:05:33.628" v="13006" actId="20577"/>
          <ac:spMkLst>
            <pc:docMk/>
            <pc:sldMk cId="4134767677" sldId="942"/>
            <ac:spMk id="3" creationId="{B513DC5C-26F2-37F6-A06B-6E2F89E83166}"/>
          </ac:spMkLst>
        </pc:spChg>
      </pc:sldChg>
      <pc:sldChg chg="modSp add del mod modAnim">
        <pc:chgData name="Josh Hug" userId="e2159f7335c131c2" providerId="LiveId" clId="{0EDB6E27-9086-5277-AB10-A63F9A905C93}" dt="2025-10-09T22:04:55.579" v="12925"/>
        <pc:sldMkLst>
          <pc:docMk/>
          <pc:sldMk cId="83917437" sldId="943"/>
        </pc:sldMkLst>
        <pc:spChg chg="mod">
          <ac:chgData name="Josh Hug" userId="e2159f7335c131c2" providerId="LiveId" clId="{0EDB6E27-9086-5277-AB10-A63F9A905C93}" dt="2025-10-09T22:04:51.687" v="12921" actId="14100"/>
          <ac:spMkLst>
            <pc:docMk/>
            <pc:sldMk cId="83917437" sldId="943"/>
            <ac:spMk id="3" creationId="{AEEBE93F-F0FA-36F7-947C-EDDAD7B7DC5B}"/>
          </ac:spMkLst>
        </pc:spChg>
      </pc:sldChg>
      <pc:sldChg chg="modSp add modAnim">
        <pc:chgData name="Josh Hug" userId="e2159f7335c131c2" providerId="LiveId" clId="{0EDB6E27-9086-5277-AB10-A63F9A905C93}" dt="2025-10-09T22:22:03.383" v="13339"/>
        <pc:sldMkLst>
          <pc:docMk/>
          <pc:sldMk cId="619627251" sldId="943"/>
        </pc:sldMkLst>
        <pc:spChg chg="mod">
          <ac:chgData name="Josh Hug" userId="e2159f7335c131c2" providerId="LiveId" clId="{0EDB6E27-9086-5277-AB10-A63F9A905C93}" dt="2025-10-09T22:22:03.383" v="13339"/>
          <ac:spMkLst>
            <pc:docMk/>
            <pc:sldMk cId="619627251" sldId="943"/>
            <ac:spMk id="3" creationId="{F6D5DD9C-3D20-9778-54FB-48DCF877302D}"/>
          </ac:spMkLst>
        </pc:spChg>
      </pc:sldChg>
    </pc:docChg>
  </pc:docChgLst>
  <pc:docChgLst>
    <pc:chgData name="Josh Hug" userId="e2159f7335c131c2" providerId="LiveId" clId="{138F76F6-BDFE-43E7-A070-24B46DF0227F}"/>
    <pc:docChg chg="undo redo custSel addSld delSld modSld sldOrd modSection">
      <pc:chgData name="Josh Hug" userId="e2159f7335c131c2" providerId="LiveId" clId="{138F76F6-BDFE-43E7-A070-24B46DF0227F}" dt="2025-10-09T18:12:10.122" v="13613"/>
      <pc:docMkLst>
        <pc:docMk/>
      </pc:docMkLst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861330960" sldId="47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598963934" sldId="69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614765606" sldId="69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850531241" sldId="694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588517040" sldId="695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136758427" sldId="697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565836259" sldId="69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687429029" sldId="700"/>
        </pc:sldMkLst>
      </pc:sldChg>
      <pc:sldChg chg="del modAnim">
        <pc:chgData name="Josh Hug" userId="e2159f7335c131c2" providerId="LiveId" clId="{138F76F6-BDFE-43E7-A070-24B46DF0227F}" dt="2025-10-09T17:16:51.212" v="13325" actId="47"/>
        <pc:sldMkLst>
          <pc:docMk/>
          <pc:sldMk cId="763015121" sldId="70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953816620" sldId="704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276675712" sldId="706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29766741" sldId="70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954652537" sldId="709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666219301" sldId="710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499972769" sldId="71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301135512" sldId="713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40541171" sldId="714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215600511" sldId="71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722537554" sldId="719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339856154" sldId="72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006358655" sldId="724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321440476" sldId="725"/>
        </pc:sldMkLst>
      </pc:sldChg>
      <pc:sldChg chg="del">
        <pc:chgData name="Josh Hug" userId="e2159f7335c131c2" providerId="LiveId" clId="{138F76F6-BDFE-43E7-A070-24B46DF0227F}" dt="2025-10-09T17:59:07.320" v="13326" actId="47"/>
        <pc:sldMkLst>
          <pc:docMk/>
          <pc:sldMk cId="3794500902" sldId="726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187987416" sldId="727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341375814" sldId="72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018682375" sldId="729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768875734" sldId="730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827044815" sldId="73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00604286" sldId="73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802665665" sldId="733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592377249" sldId="735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19199790" sldId="73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067719347" sldId="740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865835398" sldId="74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831112962" sldId="74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795123276" sldId="743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730779507" sldId="745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205274443" sldId="749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968467961" sldId="75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743105586" sldId="753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759901962" sldId="755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401736079" sldId="757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835039483" sldId="758"/>
        </pc:sldMkLst>
      </pc:sldChg>
      <pc:sldChg chg="modSp del mod modAnim">
        <pc:chgData name="Josh Hug" userId="e2159f7335c131c2" providerId="LiveId" clId="{138F76F6-BDFE-43E7-A070-24B46DF0227F}" dt="2025-10-09T17:16:51.212" v="13325" actId="47"/>
        <pc:sldMkLst>
          <pc:docMk/>
          <pc:sldMk cId="3936032463" sldId="759"/>
        </pc:sldMkLst>
      </pc:sldChg>
      <pc:sldChg chg="del">
        <pc:chgData name="Josh Hug" userId="e2159f7335c131c2" providerId="LiveId" clId="{138F76F6-BDFE-43E7-A070-24B46DF0227F}" dt="2025-10-09T17:59:29.921" v="13352" actId="47"/>
        <pc:sldMkLst>
          <pc:docMk/>
          <pc:sldMk cId="3942466474" sldId="760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599603484" sldId="76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537785260" sldId="766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475029796" sldId="76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790705942" sldId="769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943629529" sldId="770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028695174" sldId="77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940082895" sldId="77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676996192" sldId="773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279717602" sldId="774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93394846" sldId="776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8168744" sldId="779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528862260" sldId="780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067198753" sldId="78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724512148" sldId="78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119119148" sldId="783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573143928" sldId="784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428266894" sldId="785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428625132" sldId="786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551794092" sldId="787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003871758" sldId="78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175878759" sldId="793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539622787" sldId="795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318127663" sldId="796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33105207" sldId="797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161733568" sldId="79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339843717" sldId="800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511697518" sldId="80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267799401" sldId="80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822490924" sldId="803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195750355" sldId="804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999693723" sldId="805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085470311" sldId="806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896337834" sldId="807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602617911" sldId="80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884120079" sldId="809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076927450" sldId="810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588134710" sldId="81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531994606" sldId="81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107273841" sldId="814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729649968" sldId="815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090864872" sldId="816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139660972" sldId="817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4089590149" sldId="818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093840636" sldId="819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46605842" sldId="821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17782236" sldId="822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891884627" sldId="823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1869887832" sldId="824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120883485" sldId="825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3413953939" sldId="826"/>
        </pc:sldMkLst>
      </pc:sldChg>
      <pc:sldChg chg="del">
        <pc:chgData name="Josh Hug" userId="e2159f7335c131c2" providerId="LiveId" clId="{138F76F6-BDFE-43E7-A070-24B46DF0227F}" dt="2025-10-09T17:16:51.212" v="13325" actId="47"/>
        <pc:sldMkLst>
          <pc:docMk/>
          <pc:sldMk cId="2064379828" sldId="827"/>
        </pc:sldMkLst>
      </pc:sldChg>
      <pc:sldChg chg="modSp add del mod">
        <pc:chgData name="Josh Hug" userId="e2159f7335c131c2" providerId="LiveId" clId="{138F76F6-BDFE-43E7-A070-24B46DF0227F}" dt="2025-10-07T22:11:35.386" v="2515" actId="47"/>
        <pc:sldMkLst>
          <pc:docMk/>
          <pc:sldMk cId="882884189" sldId="828"/>
        </pc:sldMkLst>
      </pc:sldChg>
      <pc:sldChg chg="modSp add del mod">
        <pc:chgData name="Josh Hug" userId="e2159f7335c131c2" providerId="LiveId" clId="{138F76F6-BDFE-43E7-A070-24B46DF0227F}" dt="2025-10-07T22:11:33.010" v="2514" actId="47"/>
        <pc:sldMkLst>
          <pc:docMk/>
          <pc:sldMk cId="3236285073" sldId="829"/>
        </pc:sldMkLst>
      </pc:sldChg>
      <pc:sldChg chg="modSp add del mod modAnim">
        <pc:chgData name="Josh Hug" userId="e2159f7335c131c2" providerId="LiveId" clId="{138F76F6-BDFE-43E7-A070-24B46DF0227F}" dt="2025-10-09T17:16:51.212" v="13325" actId="47"/>
        <pc:sldMkLst>
          <pc:docMk/>
          <pc:sldMk cId="1659990095" sldId="830"/>
        </pc:sldMkLst>
      </pc:sldChg>
      <pc:sldChg chg="modSp add del">
        <pc:chgData name="Josh Hug" userId="e2159f7335c131c2" providerId="LiveId" clId="{138F76F6-BDFE-43E7-A070-24B46DF0227F}" dt="2025-10-09T17:16:51.212" v="13325" actId="47"/>
        <pc:sldMkLst>
          <pc:docMk/>
          <pc:sldMk cId="338492502" sldId="831"/>
        </pc:sldMkLst>
      </pc:sldChg>
      <pc:sldChg chg="modSp add del mod">
        <pc:chgData name="Josh Hug" userId="e2159f7335c131c2" providerId="LiveId" clId="{138F76F6-BDFE-43E7-A070-24B46DF0227F}" dt="2025-10-07T22:11:06.474" v="2423" actId="47"/>
        <pc:sldMkLst>
          <pc:docMk/>
          <pc:sldMk cId="828431054" sldId="832"/>
        </pc:sldMkLst>
      </pc:sldChg>
      <pc:sldChg chg="modSp add del mod">
        <pc:chgData name="Josh Hug" userId="e2159f7335c131c2" providerId="LiveId" clId="{138F76F6-BDFE-43E7-A070-24B46DF0227F}" dt="2025-10-09T17:16:51.212" v="13325" actId="47"/>
        <pc:sldMkLst>
          <pc:docMk/>
          <pc:sldMk cId="2696718800" sldId="833"/>
        </pc:sldMkLst>
      </pc:sldChg>
      <pc:sldChg chg="modSp add del mod">
        <pc:chgData name="Josh Hug" userId="e2159f7335c131c2" providerId="LiveId" clId="{138F76F6-BDFE-43E7-A070-24B46DF0227F}" dt="2025-10-09T17:16:51.212" v="13325" actId="47"/>
        <pc:sldMkLst>
          <pc:docMk/>
          <pc:sldMk cId="2603835359" sldId="834"/>
        </pc:sldMkLst>
      </pc:sldChg>
      <pc:sldChg chg="addSp modSp del mod">
        <pc:chgData name="Josh Hug" userId="e2159f7335c131c2" providerId="LiveId" clId="{138F76F6-BDFE-43E7-A070-24B46DF0227F}" dt="2025-10-09T17:59:07.574" v="13327" actId="47"/>
        <pc:sldMkLst>
          <pc:docMk/>
          <pc:sldMk cId="1094309001" sldId="835"/>
        </pc:sldMkLst>
        <pc:spChg chg="mod">
          <ac:chgData name="Josh Hug" userId="e2159f7335c131c2" providerId="LiveId" clId="{138F76F6-BDFE-43E7-A070-24B46DF0227F}" dt="2025-10-08T18:27:00.443" v="3297" actId="20577"/>
          <ac:spMkLst>
            <pc:docMk/>
            <pc:sldMk cId="1094309001" sldId="835"/>
            <ac:spMk id="2" creationId="{62C2BFD4-E985-A83E-2CEC-36201E25A801}"/>
          </ac:spMkLst>
        </pc:spChg>
        <pc:spChg chg="mod">
          <ac:chgData name="Josh Hug" userId="e2159f7335c131c2" providerId="LiveId" clId="{138F76F6-BDFE-43E7-A070-24B46DF0227F}" dt="2025-10-08T18:24:10.161" v="3283" actId="20577"/>
          <ac:spMkLst>
            <pc:docMk/>
            <pc:sldMk cId="1094309001" sldId="835"/>
            <ac:spMk id="3" creationId="{E986CCD5-9FFB-680C-A2E0-75609BC22AA2}"/>
          </ac:spMkLst>
        </pc:spChg>
        <pc:graphicFrameChg chg="add mod modGraphic">
          <ac:chgData name="Josh Hug" userId="e2159f7335c131c2" providerId="LiveId" clId="{138F76F6-BDFE-43E7-A070-24B46DF0227F}" dt="2025-10-08T18:24:07.261" v="3267" actId="1076"/>
          <ac:graphicFrameMkLst>
            <pc:docMk/>
            <pc:sldMk cId="1094309001" sldId="835"/>
            <ac:graphicFrameMk id="4" creationId="{9E18D40F-14E0-346D-6C7E-A78FA256B24C}"/>
          </ac:graphicFrameMkLst>
        </pc:graphicFrameChg>
      </pc:sldChg>
      <pc:sldChg chg="modSp new del mod">
        <pc:chgData name="Josh Hug" userId="e2159f7335c131c2" providerId="LiveId" clId="{138F76F6-BDFE-43E7-A070-24B46DF0227F}" dt="2025-10-09T17:59:25.403" v="13339" actId="47"/>
        <pc:sldMkLst>
          <pc:docMk/>
          <pc:sldMk cId="3946819495" sldId="836"/>
        </pc:sldMkLst>
        <pc:spChg chg="mod">
          <ac:chgData name="Josh Hug" userId="e2159f7335c131c2" providerId="LiveId" clId="{138F76F6-BDFE-43E7-A070-24B46DF0227F}" dt="2025-10-08T16:47:28.515" v="2796" actId="5793"/>
          <ac:spMkLst>
            <pc:docMk/>
            <pc:sldMk cId="3946819495" sldId="836"/>
            <ac:spMk id="3" creationId="{5AEB9728-C6A6-C707-6329-3F268C8293D2}"/>
          </ac:spMkLst>
        </pc:spChg>
      </pc:sldChg>
      <pc:sldChg chg="add del">
        <pc:chgData name="Josh Hug" userId="e2159f7335c131c2" providerId="LiveId" clId="{138F76F6-BDFE-43E7-A070-24B46DF0227F}" dt="2025-10-09T17:59:25.229" v="13338" actId="47"/>
        <pc:sldMkLst>
          <pc:docMk/>
          <pc:sldMk cId="3948318662" sldId="837"/>
        </pc:sldMkLst>
      </pc:sldChg>
      <pc:sldChg chg="modSp add del mod">
        <pc:chgData name="Josh Hug" userId="e2159f7335c131c2" providerId="LiveId" clId="{138F76F6-BDFE-43E7-A070-24B46DF0227F}" dt="2025-10-09T17:59:25.040" v="13337" actId="47"/>
        <pc:sldMkLst>
          <pc:docMk/>
          <pc:sldMk cId="1127177871" sldId="838"/>
        </pc:sldMkLst>
        <pc:spChg chg="mod">
          <ac:chgData name="Josh Hug" userId="e2159f7335c131c2" providerId="LiveId" clId="{138F76F6-BDFE-43E7-A070-24B46DF0227F}" dt="2025-10-08T18:27:04.050" v="3307" actId="20577"/>
          <ac:spMkLst>
            <pc:docMk/>
            <pc:sldMk cId="1127177871" sldId="838"/>
            <ac:spMk id="2" creationId="{FE4FD969-6C41-FB2B-8868-3D421C9427B2}"/>
          </ac:spMkLst>
        </pc:spChg>
        <pc:spChg chg="mod">
          <ac:chgData name="Josh Hug" userId="e2159f7335c131c2" providerId="LiveId" clId="{138F76F6-BDFE-43E7-A070-24B46DF0227F}" dt="2025-10-08T18:28:34.257" v="3444" actId="20577"/>
          <ac:spMkLst>
            <pc:docMk/>
            <pc:sldMk cId="1127177871" sldId="838"/>
            <ac:spMk id="3" creationId="{0B08AEEA-75E7-1BEE-1BCC-1D6784B905EC}"/>
          </ac:spMkLst>
        </pc:spChg>
        <pc:graphicFrameChg chg="mod">
          <ac:chgData name="Josh Hug" userId="e2159f7335c131c2" providerId="LiveId" clId="{138F76F6-BDFE-43E7-A070-24B46DF0227F}" dt="2025-10-08T18:27:15.076" v="3326" actId="1076"/>
          <ac:graphicFrameMkLst>
            <pc:docMk/>
            <pc:sldMk cId="1127177871" sldId="838"/>
            <ac:graphicFrameMk id="4" creationId="{0D829A9E-98AE-897E-D7E9-A1CFFA733C8F}"/>
          </ac:graphicFrameMkLst>
        </pc:graphicFrameChg>
      </pc:sldChg>
      <pc:sldChg chg="add del">
        <pc:chgData name="Josh Hug" userId="e2159f7335c131c2" providerId="LiveId" clId="{138F76F6-BDFE-43E7-A070-24B46DF0227F}" dt="2025-10-08T18:26:56.707" v="3285"/>
        <pc:sldMkLst>
          <pc:docMk/>
          <pc:sldMk cId="2142458463" sldId="838"/>
        </pc:sldMkLst>
      </pc:sldChg>
      <pc:sldChg chg="modSp add del mod">
        <pc:chgData name="Josh Hug" userId="e2159f7335c131c2" providerId="LiveId" clId="{138F76F6-BDFE-43E7-A070-24B46DF0227F}" dt="2025-10-09T17:59:07.749" v="13328" actId="47"/>
        <pc:sldMkLst>
          <pc:docMk/>
          <pc:sldMk cId="1212213408" sldId="839"/>
        </pc:sldMkLst>
        <pc:spChg chg="mod">
          <ac:chgData name="Josh Hug" userId="e2159f7335c131c2" providerId="LiveId" clId="{138F76F6-BDFE-43E7-A070-24B46DF0227F}" dt="2025-10-08T18:29:46.171" v="3457" actId="20577"/>
          <ac:spMkLst>
            <pc:docMk/>
            <pc:sldMk cId="1212213408" sldId="839"/>
            <ac:spMk id="2" creationId="{5A7BD2B7-956A-5554-6D5E-20E1025AFE6B}"/>
          </ac:spMkLst>
        </pc:spChg>
        <pc:spChg chg="mod">
          <ac:chgData name="Josh Hug" userId="e2159f7335c131c2" providerId="LiveId" clId="{138F76F6-BDFE-43E7-A070-24B46DF0227F}" dt="2025-10-08T18:37:37.174" v="4263" actId="20577"/>
          <ac:spMkLst>
            <pc:docMk/>
            <pc:sldMk cId="1212213408" sldId="839"/>
            <ac:spMk id="3" creationId="{68E12A62-4346-2EBB-30F7-25B10384799B}"/>
          </ac:spMkLst>
        </pc:spChg>
        <pc:graphicFrameChg chg="modGraphic">
          <ac:chgData name="Josh Hug" userId="e2159f7335c131c2" providerId="LiveId" clId="{138F76F6-BDFE-43E7-A070-24B46DF0227F}" dt="2025-10-08T18:37:32.423" v="4258" actId="400"/>
          <ac:graphicFrameMkLst>
            <pc:docMk/>
            <pc:sldMk cId="1212213408" sldId="839"/>
            <ac:graphicFrameMk id="4" creationId="{2DAE1D22-E137-DBB1-58F3-288DD5F6060D}"/>
          </ac:graphicFrameMkLst>
        </pc:graphicFrameChg>
      </pc:sldChg>
      <pc:sldChg chg="modSp add del mod">
        <pc:chgData name="Josh Hug" userId="e2159f7335c131c2" providerId="LiveId" clId="{138F76F6-BDFE-43E7-A070-24B46DF0227F}" dt="2025-10-09T17:59:24.796" v="13336" actId="47"/>
        <pc:sldMkLst>
          <pc:docMk/>
          <pc:sldMk cId="4168617653" sldId="840"/>
        </pc:sldMkLst>
        <pc:spChg chg="mod">
          <ac:chgData name="Josh Hug" userId="e2159f7335c131c2" providerId="LiveId" clId="{138F76F6-BDFE-43E7-A070-24B46DF0227F}" dt="2025-10-08T18:33:48.544" v="3920" actId="20577"/>
          <ac:spMkLst>
            <pc:docMk/>
            <pc:sldMk cId="4168617653" sldId="840"/>
            <ac:spMk id="3" creationId="{C2DFCFB2-7D12-C68B-23CF-F94A4B383A1B}"/>
          </ac:spMkLst>
        </pc:spChg>
      </pc:sldChg>
      <pc:sldChg chg="delSp modSp add del mod">
        <pc:chgData name="Josh Hug" userId="e2159f7335c131c2" providerId="LiveId" clId="{138F76F6-BDFE-43E7-A070-24B46DF0227F}" dt="2025-10-09T17:59:07.955" v="13329" actId="47"/>
        <pc:sldMkLst>
          <pc:docMk/>
          <pc:sldMk cId="2515929115" sldId="841"/>
        </pc:sldMkLst>
        <pc:spChg chg="mod">
          <ac:chgData name="Josh Hug" userId="e2159f7335c131c2" providerId="LiveId" clId="{138F76F6-BDFE-43E7-A070-24B46DF0227F}" dt="2025-10-08T18:34:50.556" v="4145"/>
          <ac:spMkLst>
            <pc:docMk/>
            <pc:sldMk cId="2515929115" sldId="841"/>
            <ac:spMk id="3" creationId="{3A01240E-751D-70F9-05F3-C782FF39768F}"/>
          </ac:spMkLst>
        </pc:spChg>
        <pc:graphicFrameChg chg="del modGraphic">
          <ac:chgData name="Josh Hug" userId="e2159f7335c131c2" providerId="LiveId" clId="{138F76F6-BDFE-43E7-A070-24B46DF0227F}" dt="2025-10-08T18:34:40.988" v="4134" actId="478"/>
          <ac:graphicFrameMkLst>
            <pc:docMk/>
            <pc:sldMk cId="2515929115" sldId="841"/>
            <ac:graphicFrameMk id="4" creationId="{B8CD2CC5-2FD8-E7A5-5A93-974DFA6DC69B}"/>
          </ac:graphicFrameMkLst>
        </pc:graphicFrameChg>
      </pc:sldChg>
      <pc:sldChg chg="addSp modSp add del mod">
        <pc:chgData name="Josh Hug" userId="e2159f7335c131c2" providerId="LiveId" clId="{138F76F6-BDFE-43E7-A070-24B46DF0227F}" dt="2025-10-09T17:59:08.209" v="13330" actId="47"/>
        <pc:sldMkLst>
          <pc:docMk/>
          <pc:sldMk cId="2687083008" sldId="842"/>
        </pc:sldMkLst>
        <pc:spChg chg="mod">
          <ac:chgData name="Josh Hug" userId="e2159f7335c131c2" providerId="LiveId" clId="{138F76F6-BDFE-43E7-A070-24B46DF0227F}" dt="2025-10-08T18:36:19.463" v="4214" actId="20577"/>
          <ac:spMkLst>
            <pc:docMk/>
            <pc:sldMk cId="2687083008" sldId="842"/>
            <ac:spMk id="3" creationId="{FD5F3BC6-8D3D-9A72-1D70-294FF68C921E}"/>
          </ac:spMkLst>
        </pc:spChg>
        <pc:graphicFrameChg chg="add">
          <ac:chgData name="Josh Hug" userId="e2159f7335c131c2" providerId="LiveId" clId="{138F76F6-BDFE-43E7-A070-24B46DF0227F}" dt="2025-10-08T18:35:01.939" v="4150"/>
          <ac:graphicFrameMkLst>
            <pc:docMk/>
            <pc:sldMk cId="2687083008" sldId="842"/>
            <ac:graphicFrameMk id="4" creationId="{BA1B43DD-92B3-33DC-6FC3-352DACCBC686}"/>
          </ac:graphicFrameMkLst>
        </pc:graphicFrameChg>
        <pc:graphicFrameChg chg="add mod">
          <ac:chgData name="Josh Hug" userId="e2159f7335c131c2" providerId="LiveId" clId="{138F76F6-BDFE-43E7-A070-24B46DF0227F}" dt="2025-10-08T18:35:06.240" v="4151"/>
          <ac:graphicFrameMkLst>
            <pc:docMk/>
            <pc:sldMk cId="2687083008" sldId="842"/>
            <ac:graphicFrameMk id="5" creationId="{8A52CFFB-E85B-7D91-2D5A-87BFACAFB940}"/>
          </ac:graphicFrameMkLst>
        </pc:graphicFrameChg>
        <pc:graphicFrameChg chg="add mod modGraphic">
          <ac:chgData name="Josh Hug" userId="e2159f7335c131c2" providerId="LiveId" clId="{138F76F6-BDFE-43E7-A070-24B46DF0227F}" dt="2025-10-08T18:36:13.017" v="4187" actId="207"/>
          <ac:graphicFrameMkLst>
            <pc:docMk/>
            <pc:sldMk cId="2687083008" sldId="842"/>
            <ac:graphicFrameMk id="6" creationId="{EFE4BD08-A9AC-F4F9-CAF8-8DC47E32EC01}"/>
          </ac:graphicFrameMkLst>
        </pc:graphicFrameChg>
      </pc:sldChg>
      <pc:sldChg chg="addSp modSp new del mod">
        <pc:chgData name="Josh Hug" userId="e2159f7335c131c2" providerId="LiveId" clId="{138F76F6-BDFE-43E7-A070-24B46DF0227F}" dt="2025-10-09T17:59:08.605" v="13331" actId="47"/>
        <pc:sldMkLst>
          <pc:docMk/>
          <pc:sldMk cId="1289885360" sldId="843"/>
        </pc:sldMkLst>
        <pc:spChg chg="mod">
          <ac:chgData name="Josh Hug" userId="e2159f7335c131c2" providerId="LiveId" clId="{138F76F6-BDFE-43E7-A070-24B46DF0227F}" dt="2025-10-08T18:37:45.630" v="4273"/>
          <ac:spMkLst>
            <pc:docMk/>
            <pc:sldMk cId="1289885360" sldId="843"/>
            <ac:spMk id="2" creationId="{FE47BB08-CFDF-9D8F-A483-D9BB245E5B1E}"/>
          </ac:spMkLst>
        </pc:spChg>
        <pc:spChg chg="mod">
          <ac:chgData name="Josh Hug" userId="e2159f7335c131c2" providerId="LiveId" clId="{138F76F6-BDFE-43E7-A070-24B46DF0227F}" dt="2025-10-08T18:52:49.897" v="4722" actId="20577"/>
          <ac:spMkLst>
            <pc:docMk/>
            <pc:sldMk cId="1289885360" sldId="843"/>
            <ac:spMk id="3" creationId="{5C7C526B-764C-E5D3-C10E-661EE4BF654C}"/>
          </ac:spMkLst>
        </pc:spChg>
        <pc:graphicFrameChg chg="add">
          <ac:chgData name="Josh Hug" userId="e2159f7335c131c2" providerId="LiveId" clId="{138F76F6-BDFE-43E7-A070-24B46DF0227F}" dt="2025-10-08T18:38:06.548" v="4380"/>
          <ac:graphicFrameMkLst>
            <pc:docMk/>
            <pc:sldMk cId="1289885360" sldId="843"/>
            <ac:graphicFrameMk id="4" creationId="{A91C273F-F8A3-D894-6BA7-FC33241C5A1B}"/>
          </ac:graphicFrameMkLst>
        </pc:graphicFrameChg>
        <pc:graphicFrameChg chg="add mod modGraphic">
          <ac:chgData name="Josh Hug" userId="e2159f7335c131c2" providerId="LiveId" clId="{138F76F6-BDFE-43E7-A070-24B46DF0227F}" dt="2025-10-08T18:52:56.221" v="4728" actId="20577"/>
          <ac:graphicFrameMkLst>
            <pc:docMk/>
            <pc:sldMk cId="1289885360" sldId="843"/>
            <ac:graphicFrameMk id="5" creationId="{D2444C0D-52CF-D1F4-8CA4-27F67CC6A4D6}"/>
          </ac:graphicFrameMkLst>
        </pc:graphicFrameChg>
      </pc:sldChg>
      <pc:sldChg chg="modSp new del mod ord">
        <pc:chgData name="Josh Hug" userId="e2159f7335c131c2" providerId="LiveId" clId="{138F76F6-BDFE-43E7-A070-24B46DF0227F}" dt="2025-10-09T17:59:09.528" v="13332" actId="47"/>
        <pc:sldMkLst>
          <pc:docMk/>
          <pc:sldMk cId="3492812422" sldId="844"/>
        </pc:sldMkLst>
        <pc:spChg chg="mod">
          <ac:chgData name="Josh Hug" userId="e2159f7335c131c2" providerId="LiveId" clId="{138F76F6-BDFE-43E7-A070-24B46DF0227F}" dt="2025-10-08T18:51:16.114" v="4647" actId="20577"/>
          <ac:spMkLst>
            <pc:docMk/>
            <pc:sldMk cId="3492812422" sldId="844"/>
            <ac:spMk id="2" creationId="{6643275A-88B6-11F7-E68F-F6C1299746E6}"/>
          </ac:spMkLst>
        </pc:spChg>
      </pc:sldChg>
      <pc:sldChg chg="modSp new del mod">
        <pc:chgData name="Josh Hug" userId="e2159f7335c131c2" providerId="LiveId" clId="{138F76F6-BDFE-43E7-A070-24B46DF0227F}" dt="2025-10-09T17:59:09.766" v="13333" actId="47"/>
        <pc:sldMkLst>
          <pc:docMk/>
          <pc:sldMk cId="4005277174" sldId="845"/>
        </pc:sldMkLst>
        <pc:spChg chg="mod">
          <ac:chgData name="Josh Hug" userId="e2159f7335c131c2" providerId="LiveId" clId="{138F76F6-BDFE-43E7-A070-24B46DF0227F}" dt="2025-10-08T22:31:55.343" v="4890" actId="20577"/>
          <ac:spMkLst>
            <pc:docMk/>
            <pc:sldMk cId="4005277174" sldId="845"/>
            <ac:spMk id="3" creationId="{3BF6363D-55F4-770C-0273-CD84D049A75D}"/>
          </ac:spMkLst>
        </pc:spChg>
      </pc:sldChg>
      <pc:sldChg chg="addSp delSp modSp add del mod">
        <pc:chgData name="Josh Hug" userId="e2159f7335c131c2" providerId="LiveId" clId="{138F76F6-BDFE-43E7-A070-24B46DF0227F}" dt="2025-10-09T17:59:24.627" v="13335" actId="47"/>
        <pc:sldMkLst>
          <pc:docMk/>
          <pc:sldMk cId="850482177" sldId="846"/>
        </pc:sldMkLst>
        <pc:spChg chg="add del mod">
          <ac:chgData name="Josh Hug" userId="e2159f7335c131c2" providerId="LiveId" clId="{138F76F6-BDFE-43E7-A070-24B46DF0227F}" dt="2025-10-08T22:41:27.443" v="5517" actId="20577"/>
          <ac:spMkLst>
            <pc:docMk/>
            <pc:sldMk cId="850482177" sldId="846"/>
            <ac:spMk id="3" creationId="{7A5F029F-0C1F-1A5D-C1EC-5EB8D97F871D}"/>
          </ac:spMkLst>
        </pc:spChg>
        <pc:spChg chg="add del mod">
          <ac:chgData name="Josh Hug" userId="e2159f7335c131c2" providerId="LiveId" clId="{138F76F6-BDFE-43E7-A070-24B46DF0227F}" dt="2025-10-08T22:41:17.100" v="5449" actId="478"/>
          <ac:spMkLst>
            <pc:docMk/>
            <pc:sldMk cId="850482177" sldId="846"/>
            <ac:spMk id="5" creationId="{41672994-A4AF-9BEE-F1BB-9A385BD2C6AE}"/>
          </ac:spMkLst>
        </pc:spChg>
      </pc:sldChg>
      <pc:sldChg chg="del">
        <pc:chgData name="Josh Hug" userId="e2159f7335c131c2" providerId="LiveId" clId="{138F76F6-BDFE-43E7-A070-24B46DF0227F}" dt="2025-10-09T17:59:24.327" v="13334" actId="47"/>
        <pc:sldMkLst>
          <pc:docMk/>
          <pc:sldMk cId="951221935" sldId="847"/>
        </pc:sldMkLst>
      </pc:sldChg>
      <pc:sldChg chg="del">
        <pc:chgData name="Josh Hug" userId="e2159f7335c131c2" providerId="LiveId" clId="{138F76F6-BDFE-43E7-A070-24B46DF0227F}" dt="2025-10-09T17:59:27.226" v="13342" actId="47"/>
        <pc:sldMkLst>
          <pc:docMk/>
          <pc:sldMk cId="657868690" sldId="848"/>
        </pc:sldMkLst>
      </pc:sldChg>
      <pc:sldChg chg="del">
        <pc:chgData name="Josh Hug" userId="e2159f7335c131c2" providerId="LiveId" clId="{138F76F6-BDFE-43E7-A070-24B46DF0227F}" dt="2025-10-09T17:59:27.597" v="13343" actId="47"/>
        <pc:sldMkLst>
          <pc:docMk/>
          <pc:sldMk cId="407821879" sldId="849"/>
        </pc:sldMkLst>
      </pc:sldChg>
      <pc:sldChg chg="del">
        <pc:chgData name="Josh Hug" userId="e2159f7335c131c2" providerId="LiveId" clId="{138F76F6-BDFE-43E7-A070-24B46DF0227F}" dt="2025-10-09T17:59:29.478" v="13350" actId="47"/>
        <pc:sldMkLst>
          <pc:docMk/>
          <pc:sldMk cId="1149669668" sldId="850"/>
        </pc:sldMkLst>
      </pc:sldChg>
      <pc:sldChg chg="del">
        <pc:chgData name="Josh Hug" userId="e2159f7335c131c2" providerId="LiveId" clId="{138F76F6-BDFE-43E7-A070-24B46DF0227F}" dt="2025-10-09T17:59:29.747" v="13351" actId="47"/>
        <pc:sldMkLst>
          <pc:docMk/>
          <pc:sldMk cId="3740390348" sldId="851"/>
        </pc:sldMkLst>
      </pc:sldChg>
      <pc:sldChg chg="del">
        <pc:chgData name="Josh Hug" userId="e2159f7335c131c2" providerId="LiveId" clId="{138F76F6-BDFE-43E7-A070-24B46DF0227F}" dt="2025-10-09T17:59:25.625" v="13340" actId="47"/>
        <pc:sldMkLst>
          <pc:docMk/>
          <pc:sldMk cId="2138781143" sldId="852"/>
        </pc:sldMkLst>
      </pc:sldChg>
      <pc:sldChg chg="del">
        <pc:chgData name="Josh Hug" userId="e2159f7335c131c2" providerId="LiveId" clId="{138F76F6-BDFE-43E7-A070-24B46DF0227F}" dt="2025-10-09T17:59:27.844" v="13344" actId="47"/>
        <pc:sldMkLst>
          <pc:docMk/>
          <pc:sldMk cId="4194955601" sldId="853"/>
        </pc:sldMkLst>
      </pc:sldChg>
      <pc:sldChg chg="del">
        <pc:chgData name="Josh Hug" userId="e2159f7335c131c2" providerId="LiveId" clId="{138F76F6-BDFE-43E7-A070-24B46DF0227F}" dt="2025-10-09T17:59:28.065" v="13345" actId="47"/>
        <pc:sldMkLst>
          <pc:docMk/>
          <pc:sldMk cId="3528935383" sldId="854"/>
        </pc:sldMkLst>
      </pc:sldChg>
      <pc:sldChg chg="del">
        <pc:chgData name="Josh Hug" userId="e2159f7335c131c2" providerId="LiveId" clId="{138F76F6-BDFE-43E7-A070-24B46DF0227F}" dt="2025-10-09T17:59:28.239" v="13346" actId="47"/>
        <pc:sldMkLst>
          <pc:docMk/>
          <pc:sldMk cId="845633830" sldId="855"/>
        </pc:sldMkLst>
      </pc:sldChg>
      <pc:sldChg chg="del">
        <pc:chgData name="Josh Hug" userId="e2159f7335c131c2" providerId="LiveId" clId="{138F76F6-BDFE-43E7-A070-24B46DF0227F}" dt="2025-10-09T17:59:28.778" v="13349" actId="47"/>
        <pc:sldMkLst>
          <pc:docMk/>
          <pc:sldMk cId="1906687041" sldId="856"/>
        </pc:sldMkLst>
      </pc:sldChg>
      <pc:sldChg chg="del">
        <pc:chgData name="Josh Hug" userId="e2159f7335c131c2" providerId="LiveId" clId="{138F76F6-BDFE-43E7-A070-24B46DF0227F}" dt="2025-10-09T17:59:28.398" v="13347" actId="47"/>
        <pc:sldMkLst>
          <pc:docMk/>
          <pc:sldMk cId="2783927731" sldId="857"/>
        </pc:sldMkLst>
      </pc:sldChg>
      <pc:sldChg chg="del">
        <pc:chgData name="Josh Hug" userId="e2159f7335c131c2" providerId="LiveId" clId="{138F76F6-BDFE-43E7-A070-24B46DF0227F}" dt="2025-10-09T17:59:28.588" v="13348" actId="47"/>
        <pc:sldMkLst>
          <pc:docMk/>
          <pc:sldMk cId="1037440692" sldId="858"/>
        </pc:sldMkLst>
      </pc:sldChg>
      <pc:sldChg chg="del">
        <pc:chgData name="Josh Hug" userId="e2159f7335c131c2" providerId="LiveId" clId="{138F76F6-BDFE-43E7-A070-24B46DF0227F}" dt="2025-10-09T17:59:26.767" v="13341" actId="47"/>
        <pc:sldMkLst>
          <pc:docMk/>
          <pc:sldMk cId="1159334339" sldId="859"/>
        </pc:sldMkLst>
      </pc:sldChg>
      <pc:sldChg chg="del">
        <pc:chgData name="Josh Hug" userId="e2159f7335c131c2" providerId="LiveId" clId="{138F76F6-BDFE-43E7-A070-24B46DF0227F}" dt="2025-10-09T17:59:30.444" v="13353" actId="47"/>
        <pc:sldMkLst>
          <pc:docMk/>
          <pc:sldMk cId="793590572" sldId="860"/>
        </pc:sldMkLst>
      </pc:sldChg>
      <pc:sldChg chg="modSp mod">
        <pc:chgData name="Josh Hug" userId="e2159f7335c131c2" providerId="LiveId" clId="{138F76F6-BDFE-43E7-A070-24B46DF0227F}" dt="2025-10-09T17:59:49.185" v="13383" actId="20577"/>
        <pc:sldMkLst>
          <pc:docMk/>
          <pc:sldMk cId="3616772217" sldId="861"/>
        </pc:sldMkLst>
        <pc:spChg chg="mod">
          <ac:chgData name="Josh Hug" userId="e2159f7335c131c2" providerId="LiveId" clId="{138F76F6-BDFE-43E7-A070-24B46DF0227F}" dt="2025-10-09T17:59:49.185" v="13383" actId="20577"/>
          <ac:spMkLst>
            <pc:docMk/>
            <pc:sldMk cId="3616772217" sldId="861"/>
            <ac:spMk id="3" creationId="{904E5BD7-36AB-42BC-E619-C3C6C93E3199}"/>
          </ac:spMkLst>
        </pc:spChg>
      </pc:sldChg>
      <pc:sldChg chg="del">
        <pc:chgData name="Josh Hug" userId="e2159f7335c131c2" providerId="LiveId" clId="{138F76F6-BDFE-43E7-A070-24B46DF0227F}" dt="2025-10-09T18:03:26.444" v="13478" actId="47"/>
        <pc:sldMkLst>
          <pc:docMk/>
          <pc:sldMk cId="1316710873" sldId="865"/>
        </pc:sldMkLst>
      </pc:sldChg>
      <pc:sldChg chg="addSp delSp modSp del mod">
        <pc:chgData name="Josh Hug" userId="e2159f7335c131c2" providerId="LiveId" clId="{138F76F6-BDFE-43E7-A070-24B46DF0227F}" dt="2025-10-09T18:09:48.145" v="13600" actId="47"/>
        <pc:sldMkLst>
          <pc:docMk/>
          <pc:sldMk cId="3293654443" sldId="866"/>
        </pc:sldMkLst>
        <pc:spChg chg="add del">
          <ac:chgData name="Josh Hug" userId="e2159f7335c131c2" providerId="LiveId" clId="{138F76F6-BDFE-43E7-A070-24B46DF0227F}" dt="2025-10-09T18:03:52.128" v="13480" actId="22"/>
          <ac:spMkLst>
            <pc:docMk/>
            <pc:sldMk cId="3293654443" sldId="866"/>
            <ac:spMk id="5" creationId="{23333AB5-7C7D-C683-92D3-0A3B81DE9E5D}"/>
          </ac:spMkLst>
        </pc:spChg>
        <pc:spChg chg="add mod">
          <ac:chgData name="Josh Hug" userId="e2159f7335c131c2" providerId="LiveId" clId="{138F76F6-BDFE-43E7-A070-24B46DF0227F}" dt="2025-10-09T18:05:56.198" v="13524" actId="1076"/>
          <ac:spMkLst>
            <pc:docMk/>
            <pc:sldMk cId="3293654443" sldId="866"/>
            <ac:spMk id="6" creationId="{70E3BB82-9A71-BED7-5C13-128508F5C6EA}"/>
          </ac:spMkLst>
        </pc:spChg>
        <pc:spChg chg="add del mod">
          <ac:chgData name="Josh Hug" userId="e2159f7335c131c2" providerId="LiveId" clId="{138F76F6-BDFE-43E7-A070-24B46DF0227F}" dt="2025-10-09T18:05:11.310" v="13509" actId="478"/>
          <ac:spMkLst>
            <pc:docMk/>
            <pc:sldMk cId="3293654443" sldId="866"/>
            <ac:spMk id="7" creationId="{5F8EB195-51C7-2052-EA1F-9E194AB68F3F}"/>
          </ac:spMkLst>
        </pc:spChg>
        <pc:spChg chg="add mod">
          <ac:chgData name="Josh Hug" userId="e2159f7335c131c2" providerId="LiveId" clId="{138F76F6-BDFE-43E7-A070-24B46DF0227F}" dt="2025-10-09T18:05:56.198" v="13524" actId="1076"/>
          <ac:spMkLst>
            <pc:docMk/>
            <pc:sldMk cId="3293654443" sldId="866"/>
            <ac:spMk id="8" creationId="{2BAA3A11-11DF-3EBB-2315-15B910EF9404}"/>
          </ac:spMkLst>
        </pc:spChg>
        <pc:spChg chg="add mod">
          <ac:chgData name="Josh Hug" userId="e2159f7335c131c2" providerId="LiveId" clId="{138F76F6-BDFE-43E7-A070-24B46DF0227F}" dt="2025-10-09T18:05:56.198" v="13524" actId="1076"/>
          <ac:spMkLst>
            <pc:docMk/>
            <pc:sldMk cId="3293654443" sldId="866"/>
            <ac:spMk id="9" creationId="{EACF3025-20DA-2ABB-4D71-3667CB6575C7}"/>
          </ac:spMkLst>
        </pc:spChg>
        <pc:picChg chg="del">
          <ac:chgData name="Josh Hug" userId="e2159f7335c131c2" providerId="LiveId" clId="{138F76F6-BDFE-43E7-A070-24B46DF0227F}" dt="2025-10-09T18:05:51.628" v="13523" actId="478"/>
          <ac:picMkLst>
            <pc:docMk/>
            <pc:sldMk cId="3293654443" sldId="866"/>
            <ac:picMk id="1026" creationId="{8816FE6C-C947-7C7A-5A08-A37CB5A85A6D}"/>
          </ac:picMkLst>
        </pc:picChg>
      </pc:sldChg>
      <pc:sldChg chg="modSp">
        <pc:chgData name="Josh Hug" userId="e2159f7335c131c2" providerId="LiveId" clId="{138F76F6-BDFE-43E7-A070-24B46DF0227F}" dt="2025-10-09T18:12:10.122" v="13613"/>
        <pc:sldMkLst>
          <pc:docMk/>
          <pc:sldMk cId="3157697957" sldId="870"/>
        </pc:sldMkLst>
        <pc:spChg chg="mod">
          <ac:chgData name="Josh Hug" userId="e2159f7335c131c2" providerId="LiveId" clId="{138F76F6-BDFE-43E7-A070-24B46DF0227F}" dt="2025-10-09T18:12:10.122" v="13613"/>
          <ac:spMkLst>
            <pc:docMk/>
            <pc:sldMk cId="3157697957" sldId="870"/>
            <ac:spMk id="3" creationId="{1857340B-B285-9402-5C37-89DD4640602E}"/>
          </ac:spMkLst>
        </pc:spChg>
      </pc:sldChg>
      <pc:sldChg chg="addSp delSp modSp mod">
        <pc:chgData name="Josh Hug" userId="e2159f7335c131c2" providerId="LiveId" clId="{138F76F6-BDFE-43E7-A070-24B46DF0227F}" dt="2025-10-09T18:10:43.394" v="13603"/>
        <pc:sldMkLst>
          <pc:docMk/>
          <pc:sldMk cId="422737778" sldId="874"/>
        </pc:sldMkLst>
        <pc:spChg chg="mod">
          <ac:chgData name="Josh Hug" userId="e2159f7335c131c2" providerId="LiveId" clId="{138F76F6-BDFE-43E7-A070-24B46DF0227F}" dt="2025-10-09T18:10:43.394" v="13603"/>
          <ac:spMkLst>
            <pc:docMk/>
            <pc:sldMk cId="422737778" sldId="874"/>
            <ac:spMk id="3" creationId="{A5E2D0BD-C047-CE00-2FDF-66C71A8913F3}"/>
          </ac:spMkLst>
        </pc:spChg>
        <pc:picChg chg="add mod">
          <ac:chgData name="Josh Hug" userId="e2159f7335c131c2" providerId="LiveId" clId="{138F76F6-BDFE-43E7-A070-24B46DF0227F}" dt="2025-10-09T18:09:31.496" v="13595" actId="1076"/>
          <ac:picMkLst>
            <pc:docMk/>
            <pc:sldMk cId="422737778" sldId="874"/>
            <ac:picMk id="5" creationId="{8D139595-B8D8-759D-E6D9-1CBF471FE6AC}"/>
          </ac:picMkLst>
        </pc:picChg>
        <pc:picChg chg="del">
          <ac:chgData name="Josh Hug" userId="e2159f7335c131c2" providerId="LiveId" clId="{138F76F6-BDFE-43E7-A070-24B46DF0227F}" dt="2025-10-09T18:09:23.457" v="13590" actId="478"/>
          <ac:picMkLst>
            <pc:docMk/>
            <pc:sldMk cId="422737778" sldId="874"/>
            <ac:picMk id="1026" creationId="{09022E42-5144-5963-C30F-4786E6A34302}"/>
          </ac:picMkLst>
        </pc:picChg>
      </pc:sldChg>
      <pc:sldChg chg="addSp delSp modSp mod">
        <pc:chgData name="Josh Hug" userId="e2159f7335c131c2" providerId="LiveId" clId="{138F76F6-BDFE-43E7-A070-24B46DF0227F}" dt="2025-10-09T18:09:39.161" v="13599"/>
        <pc:sldMkLst>
          <pc:docMk/>
          <pc:sldMk cId="2083099303" sldId="875"/>
        </pc:sldMkLst>
        <pc:picChg chg="add del">
          <ac:chgData name="Josh Hug" userId="e2159f7335c131c2" providerId="LiveId" clId="{138F76F6-BDFE-43E7-A070-24B46DF0227F}" dt="2025-10-09T18:09:37.085" v="13598" actId="22"/>
          <ac:picMkLst>
            <pc:docMk/>
            <pc:sldMk cId="2083099303" sldId="875"/>
            <ac:picMk id="5" creationId="{CA51B689-9CCB-1366-748D-6B20185C553F}"/>
          </ac:picMkLst>
        </pc:picChg>
        <pc:picChg chg="add mod">
          <ac:chgData name="Josh Hug" userId="e2159f7335c131c2" providerId="LiveId" clId="{138F76F6-BDFE-43E7-A070-24B46DF0227F}" dt="2025-10-09T18:09:39.161" v="13599"/>
          <ac:picMkLst>
            <pc:docMk/>
            <pc:sldMk cId="2083099303" sldId="875"/>
            <ac:picMk id="6" creationId="{2A8FA0F4-3153-AF60-0F56-7E3BE523E02E}"/>
          </ac:picMkLst>
        </pc:picChg>
        <pc:picChg chg="del">
          <ac:chgData name="Josh Hug" userId="e2159f7335c131c2" providerId="LiveId" clId="{138F76F6-BDFE-43E7-A070-24B46DF0227F}" dt="2025-10-09T18:09:35.835" v="13596" actId="478"/>
          <ac:picMkLst>
            <pc:docMk/>
            <pc:sldMk cId="2083099303" sldId="875"/>
            <ac:picMk id="1026" creationId="{CDC1C6B0-5D31-10FF-4C31-BF8265BD41CC}"/>
          </ac:picMkLst>
        </pc:picChg>
      </pc:sldChg>
      <pc:sldChg chg="addSp modSp mod">
        <pc:chgData name="Josh Hug" userId="e2159f7335c131c2" providerId="LiveId" clId="{138F76F6-BDFE-43E7-A070-24B46DF0227F}" dt="2025-10-09T16:03:45.499" v="7101" actId="20577"/>
        <pc:sldMkLst>
          <pc:docMk/>
          <pc:sldMk cId="864791697" sldId="880"/>
        </pc:sldMkLst>
        <pc:spChg chg="mod">
          <ac:chgData name="Josh Hug" userId="e2159f7335c131c2" providerId="LiveId" clId="{138F76F6-BDFE-43E7-A070-24B46DF0227F}" dt="2025-10-09T16:02:21.409" v="6876" actId="20577"/>
          <ac:spMkLst>
            <pc:docMk/>
            <pc:sldMk cId="864791697" sldId="880"/>
            <ac:spMk id="2" creationId="{FC6754E9-BA01-BB8B-9C29-763AC91305D8}"/>
          </ac:spMkLst>
        </pc:spChg>
        <pc:spChg chg="mod">
          <ac:chgData name="Josh Hug" userId="e2159f7335c131c2" providerId="LiveId" clId="{138F76F6-BDFE-43E7-A070-24B46DF0227F}" dt="2025-10-09T16:03:45.499" v="7101" actId="20577"/>
          <ac:spMkLst>
            <pc:docMk/>
            <pc:sldMk cId="864791697" sldId="880"/>
            <ac:spMk id="3" creationId="{B0BC0E3E-644F-3E82-5545-B6E124A459D9}"/>
          </ac:spMkLst>
        </pc:spChg>
        <pc:spChg chg="add mod">
          <ac:chgData name="Josh Hug" userId="e2159f7335c131c2" providerId="LiveId" clId="{138F76F6-BDFE-43E7-A070-24B46DF0227F}" dt="2025-10-09T16:02:45.064" v="6957" actId="255"/>
          <ac:spMkLst>
            <pc:docMk/>
            <pc:sldMk cId="864791697" sldId="880"/>
            <ac:spMk id="5" creationId="{32204D8B-F37E-08A0-5833-D6CEE43593BD}"/>
          </ac:spMkLst>
        </pc:spChg>
      </pc:sldChg>
      <pc:sldChg chg="modSp mod">
        <pc:chgData name="Josh Hug" userId="e2159f7335c131c2" providerId="LiveId" clId="{138F76F6-BDFE-43E7-A070-24B46DF0227F}" dt="2025-10-09T15:47:44.863" v="5696" actId="20577"/>
        <pc:sldMkLst>
          <pc:docMk/>
          <pc:sldMk cId="3011435573" sldId="891"/>
        </pc:sldMkLst>
        <pc:spChg chg="mod">
          <ac:chgData name="Josh Hug" userId="e2159f7335c131c2" providerId="LiveId" clId="{138F76F6-BDFE-43E7-A070-24B46DF0227F}" dt="2025-10-09T15:47:44.863" v="5696" actId="20577"/>
          <ac:spMkLst>
            <pc:docMk/>
            <pc:sldMk cId="3011435573" sldId="891"/>
            <ac:spMk id="3" creationId="{060A68D6-8F05-AEEC-24B1-49F295A6261C}"/>
          </ac:spMkLst>
        </pc:spChg>
      </pc:sldChg>
      <pc:sldChg chg="delSp modSp add mod">
        <pc:chgData name="Josh Hug" userId="e2159f7335c131c2" providerId="LiveId" clId="{138F76F6-BDFE-43E7-A070-24B46DF0227F}" dt="2025-10-09T15:51:12.846" v="6057" actId="6549"/>
        <pc:sldMkLst>
          <pc:docMk/>
          <pc:sldMk cId="1857288153" sldId="895"/>
        </pc:sldMkLst>
        <pc:spChg chg="mod">
          <ac:chgData name="Josh Hug" userId="e2159f7335c131c2" providerId="LiveId" clId="{138F76F6-BDFE-43E7-A070-24B46DF0227F}" dt="2025-10-09T15:51:12.846" v="6057" actId="6549"/>
          <ac:spMkLst>
            <pc:docMk/>
            <pc:sldMk cId="1857288153" sldId="895"/>
            <ac:spMk id="2" creationId="{D25AEB6D-D384-73A1-A8A3-082C107DC0CB}"/>
          </ac:spMkLst>
        </pc:spChg>
        <pc:spChg chg="mod">
          <ac:chgData name="Josh Hug" userId="e2159f7335c131c2" providerId="LiveId" clId="{138F76F6-BDFE-43E7-A070-24B46DF0227F}" dt="2025-10-09T15:50:35.642" v="5968" actId="255"/>
          <ac:spMkLst>
            <pc:docMk/>
            <pc:sldMk cId="1857288153" sldId="895"/>
            <ac:spMk id="3" creationId="{BE56F9F7-C898-4745-7E29-0D913869A29E}"/>
          </ac:spMkLst>
        </pc:spChg>
        <pc:spChg chg="del">
          <ac:chgData name="Josh Hug" userId="e2159f7335c131c2" providerId="LiveId" clId="{138F76F6-BDFE-43E7-A070-24B46DF0227F}" dt="2025-10-09T15:48:45.825" v="5904" actId="478"/>
          <ac:spMkLst>
            <pc:docMk/>
            <pc:sldMk cId="1857288153" sldId="895"/>
            <ac:spMk id="6" creationId="{1866BD7C-2775-5C85-1495-15E51B5D639B}"/>
          </ac:spMkLst>
        </pc:spChg>
        <pc:spChg chg="del">
          <ac:chgData name="Josh Hug" userId="e2159f7335c131c2" providerId="LiveId" clId="{138F76F6-BDFE-43E7-A070-24B46DF0227F}" dt="2025-10-09T15:48:45.825" v="5904" actId="478"/>
          <ac:spMkLst>
            <pc:docMk/>
            <pc:sldMk cId="1857288153" sldId="895"/>
            <ac:spMk id="7" creationId="{8369535A-010F-288B-B01B-521F0B27FC5D}"/>
          </ac:spMkLst>
        </pc:spChg>
        <pc:spChg chg="del">
          <ac:chgData name="Josh Hug" userId="e2159f7335c131c2" providerId="LiveId" clId="{138F76F6-BDFE-43E7-A070-24B46DF0227F}" dt="2025-10-09T15:48:45.825" v="5904" actId="478"/>
          <ac:spMkLst>
            <pc:docMk/>
            <pc:sldMk cId="1857288153" sldId="895"/>
            <ac:spMk id="8" creationId="{1FDA12E7-D1AA-7E40-AA34-9A2FF86D8983}"/>
          </ac:spMkLst>
        </pc:spChg>
        <pc:spChg chg="del">
          <ac:chgData name="Josh Hug" userId="e2159f7335c131c2" providerId="LiveId" clId="{138F76F6-BDFE-43E7-A070-24B46DF0227F}" dt="2025-10-09T15:48:45.825" v="5904" actId="478"/>
          <ac:spMkLst>
            <pc:docMk/>
            <pc:sldMk cId="1857288153" sldId="895"/>
            <ac:spMk id="9" creationId="{0100C5D9-171E-8677-8252-67CDDA6DC4C1}"/>
          </ac:spMkLst>
        </pc:spChg>
        <pc:spChg chg="del">
          <ac:chgData name="Josh Hug" userId="e2159f7335c131c2" providerId="LiveId" clId="{138F76F6-BDFE-43E7-A070-24B46DF0227F}" dt="2025-10-09T15:48:44.258" v="5903" actId="478"/>
          <ac:spMkLst>
            <pc:docMk/>
            <pc:sldMk cId="1857288153" sldId="895"/>
            <ac:spMk id="10" creationId="{13C4FF06-9A1E-DA73-85BB-477444C93292}"/>
          </ac:spMkLst>
        </pc:spChg>
        <pc:spChg chg="del">
          <ac:chgData name="Josh Hug" userId="e2159f7335c131c2" providerId="LiveId" clId="{138F76F6-BDFE-43E7-A070-24B46DF0227F}" dt="2025-10-09T15:48:44.258" v="5903" actId="478"/>
          <ac:spMkLst>
            <pc:docMk/>
            <pc:sldMk cId="1857288153" sldId="895"/>
            <ac:spMk id="11" creationId="{6DC827B7-A4A0-4D90-5CD1-040BA7715A20}"/>
          </ac:spMkLst>
        </pc:spChg>
        <pc:spChg chg="del">
          <ac:chgData name="Josh Hug" userId="e2159f7335c131c2" providerId="LiveId" clId="{138F76F6-BDFE-43E7-A070-24B46DF0227F}" dt="2025-10-09T15:48:44.258" v="5903" actId="478"/>
          <ac:spMkLst>
            <pc:docMk/>
            <pc:sldMk cId="1857288153" sldId="895"/>
            <ac:spMk id="12" creationId="{1CB57ED1-6C3D-45CD-8904-6C136A1DA887}"/>
          </ac:spMkLst>
        </pc:spChg>
        <pc:spChg chg="del">
          <ac:chgData name="Josh Hug" userId="e2159f7335c131c2" providerId="LiveId" clId="{138F76F6-BDFE-43E7-A070-24B46DF0227F}" dt="2025-10-09T15:48:44.258" v="5903" actId="478"/>
          <ac:spMkLst>
            <pc:docMk/>
            <pc:sldMk cId="1857288153" sldId="895"/>
            <ac:spMk id="13" creationId="{9E655A2A-DDE8-EB6D-29E3-35485BB4E64F}"/>
          </ac:spMkLst>
        </pc:spChg>
        <pc:graphicFrameChg chg="mod modGraphic">
          <ac:chgData name="Josh Hug" userId="e2159f7335c131c2" providerId="LiveId" clId="{138F76F6-BDFE-43E7-A070-24B46DF0227F}" dt="2025-10-09T15:50:42.682" v="5969" actId="1076"/>
          <ac:graphicFrameMkLst>
            <pc:docMk/>
            <pc:sldMk cId="1857288153" sldId="895"/>
            <ac:graphicFrameMk id="4" creationId="{407D4534-3B6C-E142-CB89-564BCCA74AF2}"/>
          </ac:graphicFrameMkLst>
        </pc:graphicFrameChg>
      </pc:sldChg>
      <pc:sldChg chg="addSp delSp modSp add mod">
        <pc:chgData name="Josh Hug" userId="e2159f7335c131c2" providerId="LiveId" clId="{138F76F6-BDFE-43E7-A070-24B46DF0227F}" dt="2025-10-09T15:52:32.519" v="6116" actId="20577"/>
        <pc:sldMkLst>
          <pc:docMk/>
          <pc:sldMk cId="3271869763" sldId="896"/>
        </pc:sldMkLst>
        <pc:spChg chg="mod">
          <ac:chgData name="Josh Hug" userId="e2159f7335c131c2" providerId="LiveId" clId="{138F76F6-BDFE-43E7-A070-24B46DF0227F}" dt="2025-10-09T15:51:17.401" v="6058" actId="6549"/>
          <ac:spMkLst>
            <pc:docMk/>
            <pc:sldMk cId="3271869763" sldId="896"/>
            <ac:spMk id="2" creationId="{3397BFA4-5BB4-A89C-D88B-4908E299F1F4}"/>
          </ac:spMkLst>
        </pc:spChg>
        <pc:spChg chg="mod">
          <ac:chgData name="Josh Hug" userId="e2159f7335c131c2" providerId="LiveId" clId="{138F76F6-BDFE-43E7-A070-24B46DF0227F}" dt="2025-10-09T15:52:32.519" v="6116" actId="20577"/>
          <ac:spMkLst>
            <pc:docMk/>
            <pc:sldMk cId="3271869763" sldId="896"/>
            <ac:spMk id="3" creationId="{FE72F4C7-511B-0244-7FD4-C1216C7C3AF3}"/>
          </ac:spMkLst>
        </pc:spChg>
        <pc:spChg chg="add mod">
          <ac:chgData name="Josh Hug" userId="e2159f7335c131c2" providerId="LiveId" clId="{138F76F6-BDFE-43E7-A070-24B46DF0227F}" dt="2025-10-09T15:52:05.148" v="6088" actId="1076"/>
          <ac:spMkLst>
            <pc:docMk/>
            <pc:sldMk cId="3271869763" sldId="896"/>
            <ac:spMk id="6" creationId="{5402D2A7-4655-E5D0-6896-0F91B8B67F90}"/>
          </ac:spMkLst>
        </pc:spChg>
        <pc:graphicFrameChg chg="del">
          <ac:chgData name="Josh Hug" userId="e2159f7335c131c2" providerId="LiveId" clId="{138F76F6-BDFE-43E7-A070-24B46DF0227F}" dt="2025-10-09T15:51:09.255" v="6055" actId="478"/>
          <ac:graphicFrameMkLst>
            <pc:docMk/>
            <pc:sldMk cId="3271869763" sldId="896"/>
            <ac:graphicFrameMk id="4" creationId="{67E64865-7D46-5FCB-89A1-3D26523593C8}"/>
          </ac:graphicFrameMkLst>
        </pc:graphicFrameChg>
      </pc:sldChg>
      <pc:sldChg chg="delSp modSp add mod">
        <pc:chgData name="Josh Hug" userId="e2159f7335c131c2" providerId="LiveId" clId="{138F76F6-BDFE-43E7-A070-24B46DF0227F}" dt="2025-10-09T16:19:48.859" v="7198" actId="20577"/>
        <pc:sldMkLst>
          <pc:docMk/>
          <pc:sldMk cId="189864856" sldId="897"/>
        </pc:sldMkLst>
        <pc:spChg chg="mod">
          <ac:chgData name="Josh Hug" userId="e2159f7335c131c2" providerId="LiveId" clId="{138F76F6-BDFE-43E7-A070-24B46DF0227F}" dt="2025-10-09T16:19:48.859" v="7198" actId="20577"/>
          <ac:spMkLst>
            <pc:docMk/>
            <pc:sldMk cId="189864856" sldId="897"/>
            <ac:spMk id="3" creationId="{4148A1BC-255C-9563-7232-D054196ECC7D}"/>
          </ac:spMkLst>
        </pc:spChg>
        <pc:spChg chg="del">
          <ac:chgData name="Josh Hug" userId="e2159f7335c131c2" providerId="LiveId" clId="{138F76F6-BDFE-43E7-A070-24B46DF0227F}" dt="2025-10-09T15:52:40.172" v="6120" actId="478"/>
          <ac:spMkLst>
            <pc:docMk/>
            <pc:sldMk cId="189864856" sldId="897"/>
            <ac:spMk id="6" creationId="{00039BF9-447A-CB7C-6E34-348C6C4900E5}"/>
          </ac:spMkLst>
        </pc:spChg>
      </pc:sldChg>
      <pc:sldChg chg="addSp modSp add mod">
        <pc:chgData name="Josh Hug" userId="e2159f7335c131c2" providerId="LiveId" clId="{138F76F6-BDFE-43E7-A070-24B46DF0227F}" dt="2025-10-09T15:55:06.066" v="6535" actId="1076"/>
        <pc:sldMkLst>
          <pc:docMk/>
          <pc:sldMk cId="2897468280" sldId="898"/>
        </pc:sldMkLst>
        <pc:spChg chg="mod">
          <ac:chgData name="Josh Hug" userId="e2159f7335c131c2" providerId="LiveId" clId="{138F76F6-BDFE-43E7-A070-24B46DF0227F}" dt="2025-10-09T15:54:55.846" v="6532" actId="20577"/>
          <ac:spMkLst>
            <pc:docMk/>
            <pc:sldMk cId="2897468280" sldId="898"/>
            <ac:spMk id="3" creationId="{1658EC74-24B7-EFD9-BB67-1E9D5A8AF823}"/>
          </ac:spMkLst>
        </pc:spChg>
        <pc:spChg chg="add mod">
          <ac:chgData name="Josh Hug" userId="e2159f7335c131c2" providerId="LiveId" clId="{138F76F6-BDFE-43E7-A070-24B46DF0227F}" dt="2025-10-09T15:55:06.066" v="6535" actId="1076"/>
          <ac:spMkLst>
            <pc:docMk/>
            <pc:sldMk cId="2897468280" sldId="898"/>
            <ac:spMk id="6" creationId="{B22F80C4-C5A2-3781-48BD-846EDC802422}"/>
          </ac:spMkLst>
        </pc:spChg>
      </pc:sldChg>
      <pc:sldChg chg="addSp modSp add mod">
        <pc:chgData name="Josh Hug" userId="e2159f7335c131c2" providerId="LiveId" clId="{138F76F6-BDFE-43E7-A070-24B46DF0227F}" dt="2025-10-09T16:18:07.699" v="7196" actId="1076"/>
        <pc:sldMkLst>
          <pc:docMk/>
          <pc:sldMk cId="2963593684" sldId="899"/>
        </pc:sldMkLst>
        <pc:spChg chg="mod">
          <ac:chgData name="Josh Hug" userId="e2159f7335c131c2" providerId="LiveId" clId="{138F76F6-BDFE-43E7-A070-24B46DF0227F}" dt="2025-10-09T16:02:16.087" v="6865" actId="20577"/>
          <ac:spMkLst>
            <pc:docMk/>
            <pc:sldMk cId="2963593684" sldId="899"/>
            <ac:spMk id="3" creationId="{B9AD779C-5CC5-B581-3721-7CFE400B5E34}"/>
          </ac:spMkLst>
        </pc:spChg>
        <pc:spChg chg="add mod">
          <ac:chgData name="Josh Hug" userId="e2159f7335c131c2" providerId="LiveId" clId="{138F76F6-BDFE-43E7-A070-24B46DF0227F}" dt="2025-10-09T16:01:25.399" v="6629" actId="20577"/>
          <ac:spMkLst>
            <pc:docMk/>
            <pc:sldMk cId="2963593684" sldId="899"/>
            <ac:spMk id="4" creationId="{272E5999-2E79-7088-9E8A-713B1AFCAEAB}"/>
          </ac:spMkLst>
        </pc:spChg>
        <pc:spChg chg="add mod">
          <ac:chgData name="Josh Hug" userId="e2159f7335c131c2" providerId="LiveId" clId="{138F76F6-BDFE-43E7-A070-24B46DF0227F}" dt="2025-10-09T16:18:07.699" v="7196" actId="1076"/>
          <ac:spMkLst>
            <pc:docMk/>
            <pc:sldMk cId="2963593684" sldId="899"/>
            <ac:spMk id="7" creationId="{FCDA10BF-F0DE-79CD-BF0C-9370962D5258}"/>
          </ac:spMkLst>
        </pc:spChg>
      </pc:sldChg>
      <pc:sldChg chg="addSp modSp add mod">
        <pc:chgData name="Josh Hug" userId="e2159f7335c131c2" providerId="LiveId" clId="{138F76F6-BDFE-43E7-A070-24B46DF0227F}" dt="2025-10-09T16:18:54.911" v="7197" actId="20577"/>
        <pc:sldMkLst>
          <pc:docMk/>
          <pc:sldMk cId="2655596955" sldId="900"/>
        </pc:sldMkLst>
        <pc:spChg chg="mod">
          <ac:chgData name="Josh Hug" userId="e2159f7335c131c2" providerId="LiveId" clId="{138F76F6-BDFE-43E7-A070-24B46DF0227F}" dt="2025-10-09T16:04:07.962" v="7178" actId="20577"/>
          <ac:spMkLst>
            <pc:docMk/>
            <pc:sldMk cId="2655596955" sldId="900"/>
            <ac:spMk id="3" creationId="{C9DF3A48-8D1D-8F92-4EA6-E8D396AF3DC7}"/>
          </ac:spMkLst>
        </pc:spChg>
        <pc:spChg chg="add mod">
          <ac:chgData name="Josh Hug" userId="e2159f7335c131c2" providerId="LiveId" clId="{138F76F6-BDFE-43E7-A070-24B46DF0227F}" dt="2025-10-09T16:03:34.738" v="7060" actId="21"/>
          <ac:spMkLst>
            <pc:docMk/>
            <pc:sldMk cId="2655596955" sldId="900"/>
            <ac:spMk id="4" creationId="{D948A8BC-235E-F2E6-5CB2-3B1D06FC7C93}"/>
          </ac:spMkLst>
        </pc:spChg>
        <pc:spChg chg="mod">
          <ac:chgData name="Josh Hug" userId="e2159f7335c131c2" providerId="LiveId" clId="{138F76F6-BDFE-43E7-A070-24B46DF0227F}" dt="2025-10-09T16:03:05.790" v="7025" actId="1076"/>
          <ac:spMkLst>
            <pc:docMk/>
            <pc:sldMk cId="2655596955" sldId="900"/>
            <ac:spMk id="5" creationId="{C61C28CA-86E4-ED20-F22C-1571D35BE3C7}"/>
          </ac:spMkLst>
        </pc:spChg>
        <pc:spChg chg="add mod">
          <ac:chgData name="Josh Hug" userId="e2159f7335c131c2" providerId="LiveId" clId="{138F76F6-BDFE-43E7-A070-24B46DF0227F}" dt="2025-10-09T16:18:54.911" v="7197" actId="20577"/>
          <ac:spMkLst>
            <pc:docMk/>
            <pc:sldMk cId="2655596955" sldId="900"/>
            <ac:spMk id="7" creationId="{FE581024-61D5-EBEE-A219-D4CDFD583B42}"/>
          </ac:spMkLst>
        </pc:spChg>
      </pc:sldChg>
      <pc:sldChg chg="add del">
        <pc:chgData name="Josh Hug" userId="e2159f7335c131c2" providerId="LiveId" clId="{138F76F6-BDFE-43E7-A070-24B46DF0227F}" dt="2025-10-09T15:54:16.506" v="6422"/>
        <pc:sldMkLst>
          <pc:docMk/>
          <pc:sldMk cId="3110902478" sldId="900"/>
        </pc:sldMkLst>
      </pc:sldChg>
      <pc:sldChg chg="addSp modSp add mod ord">
        <pc:chgData name="Josh Hug" userId="e2159f7335c131c2" providerId="LiveId" clId="{138F76F6-BDFE-43E7-A070-24B46DF0227F}" dt="2025-10-09T17:01:55.644" v="10527" actId="20577"/>
        <pc:sldMkLst>
          <pc:docMk/>
          <pc:sldMk cId="3286417621" sldId="901"/>
        </pc:sldMkLst>
        <pc:spChg chg="mod">
          <ac:chgData name="Josh Hug" userId="e2159f7335c131c2" providerId="LiveId" clId="{138F76F6-BDFE-43E7-A070-24B46DF0227F}" dt="2025-10-09T16:22:36.511" v="7440" actId="20577"/>
          <ac:spMkLst>
            <pc:docMk/>
            <pc:sldMk cId="3286417621" sldId="901"/>
            <ac:spMk id="3" creationId="{BF8051EB-B248-39C4-242E-73F92359B684}"/>
          </ac:spMkLst>
        </pc:spChg>
        <pc:spChg chg="mod">
          <ac:chgData name="Josh Hug" userId="e2159f7335c131c2" providerId="LiveId" clId="{138F76F6-BDFE-43E7-A070-24B46DF0227F}" dt="2025-10-09T17:01:55.644" v="10527" actId="20577"/>
          <ac:spMkLst>
            <pc:docMk/>
            <pc:sldMk cId="3286417621" sldId="901"/>
            <ac:spMk id="6" creationId="{BE670FC1-1B18-19AE-312A-EEC92FEE1E2B}"/>
          </ac:spMkLst>
        </pc:spChg>
        <pc:spChg chg="add mod">
          <ac:chgData name="Josh Hug" userId="e2159f7335c131c2" providerId="LiveId" clId="{138F76F6-BDFE-43E7-A070-24B46DF0227F}" dt="2025-10-09T16:21:36.407" v="7336" actId="1076"/>
          <ac:spMkLst>
            <pc:docMk/>
            <pc:sldMk cId="3286417621" sldId="901"/>
            <ac:spMk id="7" creationId="{C2E047DF-AFE4-2F0C-2C63-EC0A5CD2A12F}"/>
          </ac:spMkLst>
        </pc:spChg>
        <pc:spChg chg="add mod">
          <ac:chgData name="Josh Hug" userId="e2159f7335c131c2" providerId="LiveId" clId="{138F76F6-BDFE-43E7-A070-24B46DF0227F}" dt="2025-10-09T16:22:26.118" v="7352" actId="1076"/>
          <ac:spMkLst>
            <pc:docMk/>
            <pc:sldMk cId="3286417621" sldId="901"/>
            <ac:spMk id="8" creationId="{04A3B593-024D-510F-A472-D4C1DED0F2CF}"/>
          </ac:spMkLst>
        </pc:spChg>
      </pc:sldChg>
      <pc:sldChg chg="new">
        <pc:chgData name="Josh Hug" userId="e2159f7335c131c2" providerId="LiveId" clId="{138F76F6-BDFE-43E7-A070-24B46DF0227F}" dt="2025-10-09T16:20:12.935" v="7247" actId="680"/>
        <pc:sldMkLst>
          <pc:docMk/>
          <pc:sldMk cId="442919322" sldId="902"/>
        </pc:sldMkLst>
      </pc:sldChg>
      <pc:sldChg chg="addSp delSp modSp add mod">
        <pc:chgData name="Josh Hug" userId="e2159f7335c131c2" providerId="LiveId" clId="{138F76F6-BDFE-43E7-A070-24B46DF0227F}" dt="2025-10-09T16:32:22.631" v="7979" actId="207"/>
        <pc:sldMkLst>
          <pc:docMk/>
          <pc:sldMk cId="1087936684" sldId="903"/>
        </pc:sldMkLst>
        <pc:spChg chg="mod">
          <ac:chgData name="Josh Hug" userId="e2159f7335c131c2" providerId="LiveId" clId="{138F76F6-BDFE-43E7-A070-24B46DF0227F}" dt="2025-10-09T16:23:50.343" v="7751" actId="5793"/>
          <ac:spMkLst>
            <pc:docMk/>
            <pc:sldMk cId="1087936684" sldId="903"/>
            <ac:spMk id="3" creationId="{B58A21F0-5FAD-2E07-5AC3-D35AB5AA35F7}"/>
          </ac:spMkLst>
        </pc:spChg>
        <pc:spChg chg="add mod">
          <ac:chgData name="Josh Hug" userId="e2159f7335c131c2" providerId="LiveId" clId="{138F76F6-BDFE-43E7-A070-24B46DF0227F}" dt="2025-10-09T16:23:48.259" v="7748"/>
          <ac:spMkLst>
            <pc:docMk/>
            <pc:sldMk cId="1087936684" sldId="903"/>
            <ac:spMk id="4" creationId="{40F76D89-FA9B-F41C-2A43-55C0B0EF5099}"/>
          </ac:spMkLst>
        </pc:spChg>
        <pc:spChg chg="mod">
          <ac:chgData name="Josh Hug" userId="e2159f7335c131c2" providerId="LiveId" clId="{138F76F6-BDFE-43E7-A070-24B46DF0227F}" dt="2025-10-09T16:30:27.458" v="7894" actId="20577"/>
          <ac:spMkLst>
            <pc:docMk/>
            <pc:sldMk cId="1087936684" sldId="903"/>
            <ac:spMk id="6" creationId="{2ED1AB7F-E809-2C9E-3C5B-A4D6FEAD3E66}"/>
          </ac:spMkLst>
        </pc:spChg>
        <pc:spChg chg="del">
          <ac:chgData name="Josh Hug" userId="e2159f7335c131c2" providerId="LiveId" clId="{138F76F6-BDFE-43E7-A070-24B46DF0227F}" dt="2025-10-09T16:22:56.889" v="7535" actId="478"/>
          <ac:spMkLst>
            <pc:docMk/>
            <pc:sldMk cId="1087936684" sldId="903"/>
            <ac:spMk id="7" creationId="{3AD2CF75-BFF5-CED8-8595-243AD32E2493}"/>
          </ac:spMkLst>
        </pc:spChg>
        <pc:spChg chg="del">
          <ac:chgData name="Josh Hug" userId="e2159f7335c131c2" providerId="LiveId" clId="{138F76F6-BDFE-43E7-A070-24B46DF0227F}" dt="2025-10-09T16:22:58.054" v="7536" actId="478"/>
          <ac:spMkLst>
            <pc:docMk/>
            <pc:sldMk cId="1087936684" sldId="903"/>
            <ac:spMk id="8" creationId="{14A1A0B5-4AED-829F-3AD3-26F0C9E3E6E2}"/>
          </ac:spMkLst>
        </pc:spChg>
        <pc:spChg chg="add mod">
          <ac:chgData name="Josh Hug" userId="e2159f7335c131c2" providerId="LiveId" clId="{138F76F6-BDFE-43E7-A070-24B46DF0227F}" dt="2025-10-09T16:32:22.631" v="7979" actId="207"/>
          <ac:spMkLst>
            <pc:docMk/>
            <pc:sldMk cId="1087936684" sldId="903"/>
            <ac:spMk id="9" creationId="{015E58EA-0A17-EF28-D651-226ACB323D79}"/>
          </ac:spMkLst>
        </pc:spChg>
        <pc:spChg chg="add mod">
          <ac:chgData name="Josh Hug" userId="e2159f7335c131c2" providerId="LiveId" clId="{138F76F6-BDFE-43E7-A070-24B46DF0227F}" dt="2025-10-09T16:24:30.253" v="7782" actId="1076"/>
          <ac:spMkLst>
            <pc:docMk/>
            <pc:sldMk cId="1087936684" sldId="903"/>
            <ac:spMk id="10" creationId="{47EC68C6-CE46-79CE-8B40-D88A072EB49A}"/>
          </ac:spMkLst>
        </pc:spChg>
      </pc:sldChg>
      <pc:sldChg chg="addSp delSp modSp new mod">
        <pc:chgData name="Josh Hug" userId="e2159f7335c131c2" providerId="LiveId" clId="{138F76F6-BDFE-43E7-A070-24B46DF0227F}" dt="2025-10-09T17:03:58.392" v="10747" actId="1076"/>
        <pc:sldMkLst>
          <pc:docMk/>
          <pc:sldMk cId="4014508127" sldId="904"/>
        </pc:sldMkLst>
        <pc:spChg chg="mod">
          <ac:chgData name="Josh Hug" userId="e2159f7335c131c2" providerId="LiveId" clId="{138F76F6-BDFE-43E7-A070-24B46DF0227F}" dt="2025-10-09T16:56:52.013" v="10187" actId="20577"/>
          <ac:spMkLst>
            <pc:docMk/>
            <pc:sldMk cId="4014508127" sldId="904"/>
            <ac:spMk id="2" creationId="{75D0CBA4-BFC7-13F7-3FFB-4F947FC08A6D}"/>
          </ac:spMkLst>
        </pc:spChg>
        <pc:spChg chg="mod">
          <ac:chgData name="Josh Hug" userId="e2159f7335c131c2" providerId="LiveId" clId="{138F76F6-BDFE-43E7-A070-24B46DF0227F}" dt="2025-10-09T16:55:34.113" v="10082" actId="20577"/>
          <ac:spMkLst>
            <pc:docMk/>
            <pc:sldMk cId="4014508127" sldId="904"/>
            <ac:spMk id="3" creationId="{D643E09C-B706-51F2-4481-323A66EB5963}"/>
          </ac:spMkLst>
        </pc:spChg>
        <pc:spChg chg="add mod">
          <ac:chgData name="Josh Hug" userId="e2159f7335c131c2" providerId="LiveId" clId="{138F76F6-BDFE-43E7-A070-24B46DF0227F}" dt="2025-10-09T17:03:58.392" v="10747" actId="1076"/>
          <ac:spMkLst>
            <pc:docMk/>
            <pc:sldMk cId="4014508127" sldId="904"/>
            <ac:spMk id="5" creationId="{01980C6E-B4DC-C22E-25A2-28417D44EA5E}"/>
          </ac:spMkLst>
        </pc:spChg>
        <pc:spChg chg="add del mod">
          <ac:chgData name="Josh Hug" userId="e2159f7335c131c2" providerId="LiveId" clId="{138F76F6-BDFE-43E7-A070-24B46DF0227F}" dt="2025-10-09T16:47:42.973" v="9303" actId="478"/>
          <ac:spMkLst>
            <pc:docMk/>
            <pc:sldMk cId="4014508127" sldId="904"/>
            <ac:spMk id="7" creationId="{0E79FDC0-EAED-25DB-30E2-389BEB51B2A3}"/>
          </ac:spMkLst>
        </pc:spChg>
        <pc:spChg chg="add del mod">
          <ac:chgData name="Josh Hug" userId="e2159f7335c131c2" providerId="LiveId" clId="{138F76F6-BDFE-43E7-A070-24B46DF0227F}" dt="2025-10-09T16:47:43.661" v="9304" actId="478"/>
          <ac:spMkLst>
            <pc:docMk/>
            <pc:sldMk cId="4014508127" sldId="904"/>
            <ac:spMk id="9" creationId="{1C6EA489-8703-A60C-F6A0-D45E2ACD5AE6}"/>
          </ac:spMkLst>
        </pc:spChg>
        <pc:spChg chg="add mod">
          <ac:chgData name="Josh Hug" userId="e2159f7335c131c2" providerId="LiveId" clId="{138F76F6-BDFE-43E7-A070-24B46DF0227F}" dt="2025-10-09T16:55:31.701" v="10079" actId="1076"/>
          <ac:spMkLst>
            <pc:docMk/>
            <pc:sldMk cId="4014508127" sldId="904"/>
            <ac:spMk id="11" creationId="{4B05D2C6-2BB0-5195-774F-FDC0874A8F22}"/>
          </ac:spMkLst>
        </pc:spChg>
      </pc:sldChg>
      <pc:sldChg chg="modSp add mod">
        <pc:chgData name="Josh Hug" userId="e2159f7335c131c2" providerId="LiveId" clId="{138F76F6-BDFE-43E7-A070-24B46DF0227F}" dt="2025-10-09T16:32:30.971" v="7982" actId="207"/>
        <pc:sldMkLst>
          <pc:docMk/>
          <pc:sldMk cId="1648340875" sldId="905"/>
        </pc:sldMkLst>
        <pc:spChg chg="mod">
          <ac:chgData name="Josh Hug" userId="e2159f7335c131c2" providerId="LiveId" clId="{138F76F6-BDFE-43E7-A070-24B46DF0227F}" dt="2025-10-09T16:27:37.904" v="7808" actId="20577"/>
          <ac:spMkLst>
            <pc:docMk/>
            <pc:sldMk cId="1648340875" sldId="905"/>
            <ac:spMk id="2" creationId="{BC7CA60B-4C61-4CCE-C32D-43B66E3AD04C}"/>
          </ac:spMkLst>
        </pc:spChg>
        <pc:spChg chg="mod">
          <ac:chgData name="Josh Hug" userId="e2159f7335c131c2" providerId="LiveId" clId="{138F76F6-BDFE-43E7-A070-24B46DF0227F}" dt="2025-10-09T16:27:41.714" v="7810" actId="20577"/>
          <ac:spMkLst>
            <pc:docMk/>
            <pc:sldMk cId="1648340875" sldId="905"/>
            <ac:spMk id="3" creationId="{A49554A3-A656-9D30-7A79-CEAB1F6D6D5C}"/>
          </ac:spMkLst>
        </pc:spChg>
        <pc:spChg chg="mod">
          <ac:chgData name="Josh Hug" userId="e2159f7335c131c2" providerId="LiveId" clId="{138F76F6-BDFE-43E7-A070-24B46DF0227F}" dt="2025-10-09T16:32:28.791" v="7981" actId="207"/>
          <ac:spMkLst>
            <pc:docMk/>
            <pc:sldMk cId="1648340875" sldId="905"/>
            <ac:spMk id="4" creationId="{22F6FF0C-3751-B777-43A5-F765CDEB58EC}"/>
          </ac:spMkLst>
        </pc:spChg>
        <pc:spChg chg="mod">
          <ac:chgData name="Josh Hug" userId="e2159f7335c131c2" providerId="LiveId" clId="{138F76F6-BDFE-43E7-A070-24B46DF0227F}" dt="2025-10-09T16:32:26.811" v="7980" actId="207"/>
          <ac:spMkLst>
            <pc:docMk/>
            <pc:sldMk cId="1648340875" sldId="905"/>
            <ac:spMk id="5" creationId="{8CC4DDCB-FD0B-EB22-5AF6-45DE7EC588FA}"/>
          </ac:spMkLst>
        </pc:spChg>
        <pc:spChg chg="mod">
          <ac:chgData name="Josh Hug" userId="e2159f7335c131c2" providerId="LiveId" clId="{138F76F6-BDFE-43E7-A070-24B46DF0227F}" dt="2025-10-09T16:32:30.971" v="7982" actId="207"/>
          <ac:spMkLst>
            <pc:docMk/>
            <pc:sldMk cId="1648340875" sldId="905"/>
            <ac:spMk id="7" creationId="{20F6970D-42FC-D6BC-BD9E-929567668599}"/>
          </ac:spMkLst>
        </pc:spChg>
      </pc:sldChg>
      <pc:sldChg chg="modSp add">
        <pc:chgData name="Josh Hug" userId="e2159f7335c131c2" providerId="LiveId" clId="{138F76F6-BDFE-43E7-A070-24B46DF0227F}" dt="2025-10-09T16:32:35.491" v="7985" actId="207"/>
        <pc:sldMkLst>
          <pc:docMk/>
          <pc:sldMk cId="3563129841" sldId="906"/>
        </pc:sldMkLst>
        <pc:spChg chg="mod">
          <ac:chgData name="Josh Hug" userId="e2159f7335c131c2" providerId="LiveId" clId="{138F76F6-BDFE-43E7-A070-24B46DF0227F}" dt="2025-10-09T16:32:34.721" v="7984" actId="207"/>
          <ac:spMkLst>
            <pc:docMk/>
            <pc:sldMk cId="3563129841" sldId="906"/>
            <ac:spMk id="4" creationId="{AF0B377B-B3B4-E086-3750-3E295EB8BE5D}"/>
          </ac:spMkLst>
        </pc:spChg>
        <pc:spChg chg="mod">
          <ac:chgData name="Josh Hug" userId="e2159f7335c131c2" providerId="LiveId" clId="{138F76F6-BDFE-43E7-A070-24B46DF0227F}" dt="2025-10-09T16:32:33.221" v="7983" actId="207"/>
          <ac:spMkLst>
            <pc:docMk/>
            <pc:sldMk cId="3563129841" sldId="906"/>
            <ac:spMk id="5" creationId="{3531F151-844C-090E-9A43-0CC74A1F8943}"/>
          </ac:spMkLst>
        </pc:spChg>
        <pc:spChg chg="mod">
          <ac:chgData name="Josh Hug" userId="e2159f7335c131c2" providerId="LiveId" clId="{138F76F6-BDFE-43E7-A070-24B46DF0227F}" dt="2025-10-09T16:32:35.491" v="7985" actId="207"/>
          <ac:spMkLst>
            <pc:docMk/>
            <pc:sldMk cId="3563129841" sldId="906"/>
            <ac:spMk id="7" creationId="{04A34AEF-7189-5AC7-A967-F94D1B5BF9FB}"/>
          </ac:spMkLst>
        </pc:spChg>
      </pc:sldChg>
      <pc:sldChg chg="add del">
        <pc:chgData name="Josh Hug" userId="e2159f7335c131c2" providerId="LiveId" clId="{138F76F6-BDFE-43E7-A070-24B46DF0227F}" dt="2025-10-09T16:31:03.131" v="7896"/>
        <pc:sldMkLst>
          <pc:docMk/>
          <pc:sldMk cId="533096694" sldId="907"/>
        </pc:sldMkLst>
      </pc:sldChg>
      <pc:sldChg chg="modSp add mod">
        <pc:chgData name="Josh Hug" userId="e2159f7335c131c2" providerId="LiveId" clId="{138F76F6-BDFE-43E7-A070-24B46DF0227F}" dt="2025-10-09T16:33:31.472" v="8000"/>
        <pc:sldMkLst>
          <pc:docMk/>
          <pc:sldMk cId="853481743" sldId="907"/>
        </pc:sldMkLst>
        <pc:spChg chg="mod">
          <ac:chgData name="Josh Hug" userId="e2159f7335c131c2" providerId="LiveId" clId="{138F76F6-BDFE-43E7-A070-24B46DF0227F}" dt="2025-10-09T16:32:42.261" v="7989" actId="207"/>
          <ac:spMkLst>
            <pc:docMk/>
            <pc:sldMk cId="853481743" sldId="907"/>
            <ac:spMk id="3" creationId="{626628DB-7D76-49D0-A3C2-3E411BCC4CD7}"/>
          </ac:spMkLst>
        </pc:spChg>
        <pc:spChg chg="mod">
          <ac:chgData name="Josh Hug" userId="e2159f7335c131c2" providerId="LiveId" clId="{138F76F6-BDFE-43E7-A070-24B46DF0227F}" dt="2025-10-09T16:32:38.939" v="7987" actId="207"/>
          <ac:spMkLst>
            <pc:docMk/>
            <pc:sldMk cId="853481743" sldId="907"/>
            <ac:spMk id="4" creationId="{31640785-B40E-FA97-4614-46B5B1F441C6}"/>
          </ac:spMkLst>
        </pc:spChg>
        <pc:spChg chg="mod">
          <ac:chgData name="Josh Hug" userId="e2159f7335c131c2" providerId="LiveId" clId="{138F76F6-BDFE-43E7-A070-24B46DF0227F}" dt="2025-10-09T16:32:37.308" v="7986" actId="207"/>
          <ac:spMkLst>
            <pc:docMk/>
            <pc:sldMk cId="853481743" sldId="907"/>
            <ac:spMk id="5" creationId="{BCB23A27-E721-7A29-7A30-1B32DCBB07C4}"/>
          </ac:spMkLst>
        </pc:spChg>
        <pc:spChg chg="mod">
          <ac:chgData name="Josh Hug" userId="e2159f7335c131c2" providerId="LiveId" clId="{138F76F6-BDFE-43E7-A070-24B46DF0227F}" dt="2025-10-09T16:33:31.472" v="8000"/>
          <ac:spMkLst>
            <pc:docMk/>
            <pc:sldMk cId="853481743" sldId="907"/>
            <ac:spMk id="7" creationId="{846F33B1-1EE0-FEC5-92CE-BFF78371F274}"/>
          </ac:spMkLst>
        </pc:spChg>
      </pc:sldChg>
      <pc:sldChg chg="modSp add">
        <pc:chgData name="Josh Hug" userId="e2159f7335c131c2" providerId="LiveId" clId="{138F76F6-BDFE-43E7-A070-24B46DF0227F}" dt="2025-10-09T16:33:59.668" v="8009"/>
        <pc:sldMkLst>
          <pc:docMk/>
          <pc:sldMk cId="1658993229" sldId="908"/>
        </pc:sldMkLst>
        <pc:spChg chg="mod">
          <ac:chgData name="Josh Hug" userId="e2159f7335c131c2" providerId="LiveId" clId="{138F76F6-BDFE-43E7-A070-24B46DF0227F}" dt="2025-10-09T16:32:51.011" v="7994" actId="207"/>
          <ac:spMkLst>
            <pc:docMk/>
            <pc:sldMk cId="1658993229" sldId="908"/>
            <ac:spMk id="3" creationId="{FA1BE9B0-67E2-19C7-D601-F097548D7976}"/>
          </ac:spMkLst>
        </pc:spChg>
        <pc:spChg chg="mod">
          <ac:chgData name="Josh Hug" userId="e2159f7335c131c2" providerId="LiveId" clId="{138F76F6-BDFE-43E7-A070-24B46DF0227F}" dt="2025-10-09T16:32:46.191" v="7991" actId="207"/>
          <ac:spMkLst>
            <pc:docMk/>
            <pc:sldMk cId="1658993229" sldId="908"/>
            <ac:spMk id="4" creationId="{54897EB3-7F60-98FF-6A88-8E86007AA209}"/>
          </ac:spMkLst>
        </pc:spChg>
        <pc:spChg chg="mod">
          <ac:chgData name="Josh Hug" userId="e2159f7335c131c2" providerId="LiveId" clId="{138F76F6-BDFE-43E7-A070-24B46DF0227F}" dt="2025-10-09T16:32:44.542" v="7990" actId="207"/>
          <ac:spMkLst>
            <pc:docMk/>
            <pc:sldMk cId="1658993229" sldId="908"/>
            <ac:spMk id="5" creationId="{A5A2044E-CF04-85EF-6663-A53E43262540}"/>
          </ac:spMkLst>
        </pc:spChg>
        <pc:spChg chg="mod">
          <ac:chgData name="Josh Hug" userId="e2159f7335c131c2" providerId="LiveId" clId="{138F76F6-BDFE-43E7-A070-24B46DF0227F}" dt="2025-10-09T16:33:59.668" v="8009"/>
          <ac:spMkLst>
            <pc:docMk/>
            <pc:sldMk cId="1658993229" sldId="908"/>
            <ac:spMk id="7" creationId="{A1905E27-CC29-C0A2-D1E5-E7E9420A45D8}"/>
          </ac:spMkLst>
        </pc:spChg>
      </pc:sldChg>
      <pc:sldChg chg="modSp add">
        <pc:chgData name="Josh Hug" userId="e2159f7335c131c2" providerId="LiveId" clId="{138F76F6-BDFE-43E7-A070-24B46DF0227F}" dt="2025-10-09T16:32:56.126" v="7997" actId="207"/>
        <pc:sldMkLst>
          <pc:docMk/>
          <pc:sldMk cId="1892646735" sldId="909"/>
        </pc:sldMkLst>
        <pc:spChg chg="mod">
          <ac:chgData name="Josh Hug" userId="e2159f7335c131c2" providerId="LiveId" clId="{138F76F6-BDFE-43E7-A070-24B46DF0227F}" dt="2025-10-09T16:32:55.412" v="7996" actId="207"/>
          <ac:spMkLst>
            <pc:docMk/>
            <pc:sldMk cId="1892646735" sldId="909"/>
            <ac:spMk id="4" creationId="{43998B53-3BC1-BA07-EAEB-AFA1BA6D9E52}"/>
          </ac:spMkLst>
        </pc:spChg>
        <pc:spChg chg="mod">
          <ac:chgData name="Josh Hug" userId="e2159f7335c131c2" providerId="LiveId" clId="{138F76F6-BDFE-43E7-A070-24B46DF0227F}" dt="2025-10-09T16:32:56.126" v="7997" actId="207"/>
          <ac:spMkLst>
            <pc:docMk/>
            <pc:sldMk cId="1892646735" sldId="909"/>
            <ac:spMk id="5" creationId="{77E6B2A4-0B5B-A76E-617B-23218829013C}"/>
          </ac:spMkLst>
        </pc:spChg>
        <pc:spChg chg="mod">
          <ac:chgData name="Josh Hug" userId="e2159f7335c131c2" providerId="LiveId" clId="{138F76F6-BDFE-43E7-A070-24B46DF0227F}" dt="2025-10-09T16:32:53.025" v="7995" actId="207"/>
          <ac:spMkLst>
            <pc:docMk/>
            <pc:sldMk cId="1892646735" sldId="909"/>
            <ac:spMk id="7" creationId="{647B4906-80CA-8D24-2F1C-1781D06C9190}"/>
          </ac:spMkLst>
        </pc:spChg>
      </pc:sldChg>
      <pc:sldChg chg="modSp add mod">
        <pc:chgData name="Josh Hug" userId="e2159f7335c131c2" providerId="LiveId" clId="{138F76F6-BDFE-43E7-A070-24B46DF0227F}" dt="2025-10-09T16:34:34.959" v="8060" actId="20577"/>
        <pc:sldMkLst>
          <pc:docMk/>
          <pc:sldMk cId="3475738279" sldId="910"/>
        </pc:sldMkLst>
        <pc:spChg chg="mod">
          <ac:chgData name="Josh Hug" userId="e2159f7335c131c2" providerId="LiveId" clId="{138F76F6-BDFE-43E7-A070-24B46DF0227F}" dt="2025-10-09T16:34:34.959" v="8060" actId="20577"/>
          <ac:spMkLst>
            <pc:docMk/>
            <pc:sldMk cId="3475738279" sldId="910"/>
            <ac:spMk id="3" creationId="{333070A4-54B8-6676-FC53-C70AF9AAEBEF}"/>
          </ac:spMkLst>
        </pc:spChg>
        <pc:spChg chg="mod">
          <ac:chgData name="Josh Hug" userId="e2159f7335c131c2" providerId="LiveId" clId="{138F76F6-BDFE-43E7-A070-24B46DF0227F}" dt="2025-10-09T16:34:17.425" v="8013" actId="207"/>
          <ac:spMkLst>
            <pc:docMk/>
            <pc:sldMk cId="3475738279" sldId="910"/>
            <ac:spMk id="4" creationId="{88AB22E1-B25A-316D-3F28-B5F274AAF55A}"/>
          </ac:spMkLst>
        </pc:spChg>
        <pc:spChg chg="mod">
          <ac:chgData name="Josh Hug" userId="e2159f7335c131c2" providerId="LiveId" clId="{138F76F6-BDFE-43E7-A070-24B46DF0227F}" dt="2025-10-09T16:34:19.104" v="8014" actId="207"/>
          <ac:spMkLst>
            <pc:docMk/>
            <pc:sldMk cId="3475738279" sldId="910"/>
            <ac:spMk id="5" creationId="{7D82BF96-F67C-B0F0-79E1-4185180641FE}"/>
          </ac:spMkLst>
        </pc:spChg>
        <pc:spChg chg="mod">
          <ac:chgData name="Josh Hug" userId="e2159f7335c131c2" providerId="LiveId" clId="{138F76F6-BDFE-43E7-A070-24B46DF0227F}" dt="2025-10-09T16:34:14.549" v="8011" actId="207"/>
          <ac:spMkLst>
            <pc:docMk/>
            <pc:sldMk cId="3475738279" sldId="910"/>
            <ac:spMk id="7" creationId="{15CA2015-EB11-A099-DD41-81390A4844A2}"/>
          </ac:spMkLst>
        </pc:spChg>
      </pc:sldChg>
      <pc:sldChg chg="modSp add mod ord">
        <pc:chgData name="Josh Hug" userId="e2159f7335c131c2" providerId="LiveId" clId="{138F76F6-BDFE-43E7-A070-24B46DF0227F}" dt="2025-10-09T16:33:48.668" v="8007"/>
        <pc:sldMkLst>
          <pc:docMk/>
          <pc:sldMk cId="2547499026" sldId="911"/>
        </pc:sldMkLst>
        <pc:spChg chg="mod">
          <ac:chgData name="Josh Hug" userId="e2159f7335c131c2" providerId="LiveId" clId="{138F76F6-BDFE-43E7-A070-24B46DF0227F}" dt="2025-10-09T16:33:42.754" v="8005" actId="20577"/>
          <ac:spMkLst>
            <pc:docMk/>
            <pc:sldMk cId="2547499026" sldId="911"/>
            <ac:spMk id="3" creationId="{AC89E42B-9526-8E71-FA8A-3B78E89DA04D}"/>
          </ac:spMkLst>
        </pc:spChg>
      </pc:sldChg>
      <pc:sldChg chg="delSp modSp add mod">
        <pc:chgData name="Josh Hug" userId="e2159f7335c131c2" providerId="LiveId" clId="{138F76F6-BDFE-43E7-A070-24B46DF0227F}" dt="2025-10-09T16:49:00.353" v="9378" actId="20577"/>
        <pc:sldMkLst>
          <pc:docMk/>
          <pc:sldMk cId="3870130145" sldId="912"/>
        </pc:sldMkLst>
        <pc:spChg chg="mod">
          <ac:chgData name="Josh Hug" userId="e2159f7335c131c2" providerId="LiveId" clId="{138F76F6-BDFE-43E7-A070-24B46DF0227F}" dt="2025-10-09T16:49:00.353" v="9378" actId="20577"/>
          <ac:spMkLst>
            <pc:docMk/>
            <pc:sldMk cId="3870130145" sldId="912"/>
            <ac:spMk id="3" creationId="{381CC5A1-6A87-E0A6-45A9-03D3D1BD55D1}"/>
          </ac:spMkLst>
        </pc:spChg>
        <pc:spChg chg="mod">
          <ac:chgData name="Josh Hug" userId="e2159f7335c131c2" providerId="LiveId" clId="{138F76F6-BDFE-43E7-A070-24B46DF0227F}" dt="2025-10-09T16:35:12.874" v="8105"/>
          <ac:spMkLst>
            <pc:docMk/>
            <pc:sldMk cId="3870130145" sldId="912"/>
            <ac:spMk id="6" creationId="{66E50D15-5DE0-B9F3-B9F6-BC043AE74698}"/>
          </ac:spMkLst>
        </pc:spChg>
        <pc:spChg chg="mod">
          <ac:chgData name="Josh Hug" userId="e2159f7335c131c2" providerId="LiveId" clId="{138F76F6-BDFE-43E7-A070-24B46DF0227F}" dt="2025-10-09T16:35:21.722" v="8108" actId="1076"/>
          <ac:spMkLst>
            <pc:docMk/>
            <pc:sldMk cId="3870130145" sldId="912"/>
            <ac:spMk id="7" creationId="{028FCB84-A4E4-6407-95C5-C07A32F17B76}"/>
          </ac:spMkLst>
        </pc:spChg>
        <pc:spChg chg="del">
          <ac:chgData name="Josh Hug" userId="e2159f7335c131c2" providerId="LiveId" clId="{138F76F6-BDFE-43E7-A070-24B46DF0227F}" dt="2025-10-09T16:35:03.214" v="8104" actId="478"/>
          <ac:spMkLst>
            <pc:docMk/>
            <pc:sldMk cId="3870130145" sldId="912"/>
            <ac:spMk id="8" creationId="{5F16CDE5-81FD-2F6B-B0AA-2FF8EADA131F}"/>
          </ac:spMkLst>
        </pc:spChg>
      </pc:sldChg>
      <pc:sldChg chg="new">
        <pc:chgData name="Josh Hug" userId="e2159f7335c131c2" providerId="LiveId" clId="{138F76F6-BDFE-43E7-A070-24B46DF0227F}" dt="2025-10-09T16:38:14.679" v="8390" actId="680"/>
        <pc:sldMkLst>
          <pc:docMk/>
          <pc:sldMk cId="2349635793" sldId="913"/>
        </pc:sldMkLst>
      </pc:sldChg>
      <pc:sldChg chg="new">
        <pc:chgData name="Josh Hug" userId="e2159f7335c131c2" providerId="LiveId" clId="{138F76F6-BDFE-43E7-A070-24B46DF0227F}" dt="2025-10-09T16:38:14.803" v="8391" actId="680"/>
        <pc:sldMkLst>
          <pc:docMk/>
          <pc:sldMk cId="1962984272" sldId="914"/>
        </pc:sldMkLst>
      </pc:sldChg>
      <pc:sldChg chg="new">
        <pc:chgData name="Josh Hug" userId="e2159f7335c131c2" providerId="LiveId" clId="{138F76F6-BDFE-43E7-A070-24B46DF0227F}" dt="2025-10-09T16:38:14.919" v="8392" actId="680"/>
        <pc:sldMkLst>
          <pc:docMk/>
          <pc:sldMk cId="340484440" sldId="915"/>
        </pc:sldMkLst>
      </pc:sldChg>
      <pc:sldChg chg="addSp delSp modSp add mod">
        <pc:chgData name="Josh Hug" userId="e2159f7335c131c2" providerId="LiveId" clId="{138F76F6-BDFE-43E7-A070-24B46DF0227F}" dt="2025-10-09T16:56:54.973" v="10194" actId="20577"/>
        <pc:sldMkLst>
          <pc:docMk/>
          <pc:sldMk cId="1659339088" sldId="916"/>
        </pc:sldMkLst>
        <pc:spChg chg="mod">
          <ac:chgData name="Josh Hug" userId="e2159f7335c131c2" providerId="LiveId" clId="{138F76F6-BDFE-43E7-A070-24B46DF0227F}" dt="2025-10-09T16:56:54.973" v="10194" actId="20577"/>
          <ac:spMkLst>
            <pc:docMk/>
            <pc:sldMk cId="1659339088" sldId="916"/>
            <ac:spMk id="2" creationId="{CC85A6F0-0D59-8A1A-7435-72F8BA904DD8}"/>
          </ac:spMkLst>
        </pc:spChg>
        <pc:spChg chg="mod">
          <ac:chgData name="Josh Hug" userId="e2159f7335c131c2" providerId="LiveId" clId="{138F76F6-BDFE-43E7-A070-24B46DF0227F}" dt="2025-10-09T16:54:07.299" v="9931" actId="20577"/>
          <ac:spMkLst>
            <pc:docMk/>
            <pc:sldMk cId="1659339088" sldId="916"/>
            <ac:spMk id="3" creationId="{E053FAFC-751C-828D-DB5D-5E600D375D56}"/>
          </ac:spMkLst>
        </pc:spChg>
        <pc:spChg chg="del">
          <ac:chgData name="Josh Hug" userId="e2159f7335c131c2" providerId="LiveId" clId="{138F76F6-BDFE-43E7-A070-24B46DF0227F}" dt="2025-10-09T16:43:48.096" v="9038" actId="478"/>
          <ac:spMkLst>
            <pc:docMk/>
            <pc:sldMk cId="1659339088" sldId="916"/>
            <ac:spMk id="5" creationId="{D8CFE494-A14D-117D-7647-30567D831DFE}"/>
          </ac:spMkLst>
        </pc:spChg>
        <pc:spChg chg="add mod">
          <ac:chgData name="Josh Hug" userId="e2159f7335c131c2" providerId="LiveId" clId="{138F76F6-BDFE-43E7-A070-24B46DF0227F}" dt="2025-10-09T16:49:35.393" v="9398" actId="20577"/>
          <ac:spMkLst>
            <pc:docMk/>
            <pc:sldMk cId="1659339088" sldId="916"/>
            <ac:spMk id="6" creationId="{B6D96EAB-E20B-E95E-419F-A7090B9B0A9B}"/>
          </ac:spMkLst>
        </pc:spChg>
        <pc:spChg chg="del mod">
          <ac:chgData name="Josh Hug" userId="e2159f7335c131c2" providerId="LiveId" clId="{138F76F6-BDFE-43E7-A070-24B46DF0227F}" dt="2025-10-09T16:43:48.096" v="9040"/>
          <ac:spMkLst>
            <pc:docMk/>
            <pc:sldMk cId="1659339088" sldId="916"/>
            <ac:spMk id="7" creationId="{95E9E7EF-AF63-A494-418A-BE8C8E18718E}"/>
          </ac:spMkLst>
        </pc:spChg>
        <pc:spChg chg="add mod">
          <ac:chgData name="Josh Hug" userId="e2159f7335c131c2" providerId="LiveId" clId="{138F76F6-BDFE-43E7-A070-24B46DF0227F}" dt="2025-10-09T16:45:44.878" v="9207" actId="1076"/>
          <ac:spMkLst>
            <pc:docMk/>
            <pc:sldMk cId="1659339088" sldId="916"/>
            <ac:spMk id="8" creationId="{971F16C6-47C2-EA59-D441-D313CB61226F}"/>
          </ac:spMkLst>
        </pc:spChg>
        <pc:spChg chg="add del mod">
          <ac:chgData name="Josh Hug" userId="e2159f7335c131c2" providerId="LiveId" clId="{138F76F6-BDFE-43E7-A070-24B46DF0227F}" dt="2025-10-09T16:53:29.043" v="9783" actId="478"/>
          <ac:spMkLst>
            <pc:docMk/>
            <pc:sldMk cId="1659339088" sldId="916"/>
            <ac:spMk id="9" creationId="{266ACBAD-B39B-37F2-5843-E2BD0EF791AC}"/>
          </ac:spMkLst>
        </pc:spChg>
        <pc:spChg chg="add mod">
          <ac:chgData name="Josh Hug" userId="e2159f7335c131c2" providerId="LiveId" clId="{138F76F6-BDFE-43E7-A070-24B46DF0227F}" dt="2025-10-09T16:54:13.323" v="9933" actId="1076"/>
          <ac:spMkLst>
            <pc:docMk/>
            <pc:sldMk cId="1659339088" sldId="916"/>
            <ac:spMk id="10" creationId="{DD25F07B-BD55-2223-BEE6-837BD54BD871}"/>
          </ac:spMkLst>
        </pc:spChg>
      </pc:sldChg>
      <pc:sldChg chg="new">
        <pc:chgData name="Josh Hug" userId="e2159f7335c131c2" providerId="LiveId" clId="{138F76F6-BDFE-43E7-A070-24B46DF0227F}" dt="2025-10-09T16:55:12.631" v="9982" actId="680"/>
        <pc:sldMkLst>
          <pc:docMk/>
          <pc:sldMk cId="2505567107" sldId="917"/>
        </pc:sldMkLst>
      </pc:sldChg>
      <pc:sldChg chg="addSp delSp modSp new mod">
        <pc:chgData name="Josh Hug" userId="e2159f7335c131c2" providerId="LiveId" clId="{138F76F6-BDFE-43E7-A070-24B46DF0227F}" dt="2025-10-09T17:00:13.892" v="10330" actId="20577"/>
        <pc:sldMkLst>
          <pc:docMk/>
          <pc:sldMk cId="526005610" sldId="918"/>
        </pc:sldMkLst>
        <pc:spChg chg="mod">
          <ac:chgData name="Josh Hug" userId="e2159f7335c131c2" providerId="LiveId" clId="{138F76F6-BDFE-43E7-A070-24B46DF0227F}" dt="2025-10-09T16:56:57.683" v="10198" actId="20577"/>
          <ac:spMkLst>
            <pc:docMk/>
            <pc:sldMk cId="526005610" sldId="918"/>
            <ac:spMk id="2" creationId="{EF33EC9C-A98B-0D93-C56E-4FFBDC6BD8EE}"/>
          </ac:spMkLst>
        </pc:spChg>
        <pc:spChg chg="mod">
          <ac:chgData name="Josh Hug" userId="e2159f7335c131c2" providerId="LiveId" clId="{138F76F6-BDFE-43E7-A070-24B46DF0227F}" dt="2025-10-09T17:00:13.892" v="10330" actId="20577"/>
          <ac:spMkLst>
            <pc:docMk/>
            <pc:sldMk cId="526005610" sldId="918"/>
            <ac:spMk id="3" creationId="{DCB17A42-D346-3081-9B59-8A91F2DA1A17}"/>
          </ac:spMkLst>
        </pc:spChg>
        <pc:spChg chg="add mod">
          <ac:chgData name="Josh Hug" userId="e2159f7335c131c2" providerId="LiveId" clId="{138F76F6-BDFE-43E7-A070-24B46DF0227F}" dt="2025-10-09T16:59:45.144" v="10316" actId="1076"/>
          <ac:spMkLst>
            <pc:docMk/>
            <pc:sldMk cId="526005610" sldId="918"/>
            <ac:spMk id="5" creationId="{A61E2797-D7DF-B34A-C39D-677079D112B7}"/>
          </ac:spMkLst>
        </pc:spChg>
        <pc:spChg chg="add del mod">
          <ac:chgData name="Josh Hug" userId="e2159f7335c131c2" providerId="LiveId" clId="{138F76F6-BDFE-43E7-A070-24B46DF0227F}" dt="2025-10-09T16:57:57.104" v="10212"/>
          <ac:spMkLst>
            <pc:docMk/>
            <pc:sldMk cId="526005610" sldId="918"/>
            <ac:spMk id="7" creationId="{D20329E5-3B74-370E-7874-9B9673E04A9B}"/>
          </ac:spMkLst>
        </pc:spChg>
        <pc:picChg chg="add del mod">
          <ac:chgData name="Josh Hug" userId="e2159f7335c131c2" providerId="LiveId" clId="{138F76F6-BDFE-43E7-A070-24B46DF0227F}" dt="2025-10-09T16:57:57.104" v="10210" actId="478"/>
          <ac:picMkLst>
            <pc:docMk/>
            <pc:sldMk cId="526005610" sldId="918"/>
            <ac:picMk id="9" creationId="{5D118DD7-256A-6DDC-A571-2B5A7B8365B5}"/>
          </ac:picMkLst>
        </pc:picChg>
        <pc:picChg chg="add mod">
          <ac:chgData name="Josh Hug" userId="e2159f7335c131c2" providerId="LiveId" clId="{138F76F6-BDFE-43E7-A070-24B46DF0227F}" dt="2025-10-09T17:00:00.739" v="10322" actId="1076"/>
          <ac:picMkLst>
            <pc:docMk/>
            <pc:sldMk cId="526005610" sldId="918"/>
            <ac:picMk id="11" creationId="{7BE484F4-F464-FE74-5F11-E7823779D6E0}"/>
          </ac:picMkLst>
        </pc:picChg>
      </pc:sldChg>
      <pc:sldChg chg="addSp delSp modSp add mod">
        <pc:chgData name="Josh Hug" userId="e2159f7335c131c2" providerId="LiveId" clId="{138F76F6-BDFE-43E7-A070-24B46DF0227F}" dt="2025-10-09T17:04:43.352" v="10790" actId="208"/>
        <pc:sldMkLst>
          <pc:docMk/>
          <pc:sldMk cId="882826121" sldId="919"/>
        </pc:sldMkLst>
        <pc:spChg chg="mod">
          <ac:chgData name="Josh Hug" userId="e2159f7335c131c2" providerId="LiveId" clId="{138F76F6-BDFE-43E7-A070-24B46DF0227F}" dt="2025-10-09T17:00:16.267" v="10333" actId="20577"/>
          <ac:spMkLst>
            <pc:docMk/>
            <pc:sldMk cId="882826121" sldId="919"/>
            <ac:spMk id="2" creationId="{7DFFA64C-5E6F-A9CB-87A9-876E67961142}"/>
          </ac:spMkLst>
        </pc:spChg>
        <pc:spChg chg="mod">
          <ac:chgData name="Josh Hug" userId="e2159f7335c131c2" providerId="LiveId" clId="{138F76F6-BDFE-43E7-A070-24B46DF0227F}" dt="2025-10-09T17:04:31.143" v="10787" actId="20577"/>
          <ac:spMkLst>
            <pc:docMk/>
            <pc:sldMk cId="882826121" sldId="919"/>
            <ac:spMk id="3" creationId="{E0C517DC-A1BD-C99B-B261-1EA5E34A26FE}"/>
          </ac:spMkLst>
        </pc:spChg>
        <pc:spChg chg="del mod">
          <ac:chgData name="Josh Hug" userId="e2159f7335c131c2" providerId="LiveId" clId="{138F76F6-BDFE-43E7-A070-24B46DF0227F}" dt="2025-10-09T17:00:20.630" v="10336" actId="478"/>
          <ac:spMkLst>
            <pc:docMk/>
            <pc:sldMk cId="882826121" sldId="919"/>
            <ac:spMk id="5" creationId="{7A9E8F56-B879-6932-CAAC-A373A87FF7EF}"/>
          </ac:spMkLst>
        </pc:spChg>
        <pc:spChg chg="add del mod">
          <ac:chgData name="Josh Hug" userId="e2159f7335c131c2" providerId="LiveId" clId="{138F76F6-BDFE-43E7-A070-24B46DF0227F}" dt="2025-10-09T17:01:35.820" v="10525"/>
          <ac:spMkLst>
            <pc:docMk/>
            <pc:sldMk cId="882826121" sldId="919"/>
            <ac:spMk id="6" creationId="{7346DA7A-565F-D93E-ADC3-A8B894614127}"/>
          </ac:spMkLst>
        </pc:spChg>
        <pc:spChg chg="add mod">
          <ac:chgData name="Josh Hug" userId="e2159f7335c131c2" providerId="LiveId" clId="{138F76F6-BDFE-43E7-A070-24B46DF0227F}" dt="2025-10-09T17:04:43.352" v="10790" actId="208"/>
          <ac:spMkLst>
            <pc:docMk/>
            <pc:sldMk cId="882826121" sldId="919"/>
            <ac:spMk id="9" creationId="{8E8CC333-D1E0-E604-776F-68C6D5882174}"/>
          </ac:spMkLst>
        </pc:spChg>
        <pc:picChg chg="add mod">
          <ac:chgData name="Josh Hug" userId="e2159f7335c131c2" providerId="LiveId" clId="{138F76F6-BDFE-43E7-A070-24B46DF0227F}" dt="2025-10-09T17:02:44.189" v="10555" actId="1076"/>
          <ac:picMkLst>
            <pc:docMk/>
            <pc:sldMk cId="882826121" sldId="919"/>
            <ac:picMk id="8" creationId="{B638ACFC-3E80-048E-F7B6-CE7D4ECF7C4B}"/>
          </ac:picMkLst>
        </pc:picChg>
        <pc:picChg chg="del">
          <ac:chgData name="Josh Hug" userId="e2159f7335c131c2" providerId="LiveId" clId="{138F76F6-BDFE-43E7-A070-24B46DF0227F}" dt="2025-10-09T17:00:21.241" v="10337" actId="478"/>
          <ac:picMkLst>
            <pc:docMk/>
            <pc:sldMk cId="882826121" sldId="919"/>
            <ac:picMk id="11" creationId="{FCA1EA82-BADB-B474-FEA7-C6A904141E60}"/>
          </ac:picMkLst>
        </pc:picChg>
      </pc:sldChg>
      <pc:sldChg chg="modSp add mod">
        <pc:chgData name="Josh Hug" userId="e2159f7335c131c2" providerId="LiveId" clId="{138F76F6-BDFE-43E7-A070-24B46DF0227F}" dt="2025-10-09T17:10:03.293" v="11827" actId="313"/>
        <pc:sldMkLst>
          <pc:docMk/>
          <pc:sldMk cId="2977060631" sldId="920"/>
        </pc:sldMkLst>
        <pc:spChg chg="mod">
          <ac:chgData name="Josh Hug" userId="e2159f7335c131c2" providerId="LiveId" clId="{138F76F6-BDFE-43E7-A070-24B46DF0227F}" dt="2025-10-09T17:10:03.293" v="11827" actId="313"/>
          <ac:spMkLst>
            <pc:docMk/>
            <pc:sldMk cId="2977060631" sldId="920"/>
            <ac:spMk id="3" creationId="{08DE75F0-B6B9-0816-E8DC-B88C0BCDCC97}"/>
          </ac:spMkLst>
        </pc:spChg>
      </pc:sldChg>
      <pc:sldChg chg="addSp delSp modSp add mod">
        <pc:chgData name="Josh Hug" userId="e2159f7335c131c2" providerId="LiveId" clId="{138F76F6-BDFE-43E7-A070-24B46DF0227F}" dt="2025-10-09T17:12:08.102" v="12349" actId="20577"/>
        <pc:sldMkLst>
          <pc:docMk/>
          <pc:sldMk cId="945387839" sldId="921"/>
        </pc:sldMkLst>
        <pc:spChg chg="mod">
          <ac:chgData name="Josh Hug" userId="e2159f7335c131c2" providerId="LiveId" clId="{138F76F6-BDFE-43E7-A070-24B46DF0227F}" dt="2025-10-09T17:12:08.102" v="12349" actId="20577"/>
          <ac:spMkLst>
            <pc:docMk/>
            <pc:sldMk cId="945387839" sldId="921"/>
            <ac:spMk id="3" creationId="{4195DF4A-C011-BE5C-DBEC-161AAB6A2F78}"/>
          </ac:spMkLst>
        </pc:spChg>
        <pc:picChg chg="add del">
          <ac:chgData name="Josh Hug" userId="e2159f7335c131c2" providerId="LiveId" clId="{138F76F6-BDFE-43E7-A070-24B46DF0227F}" dt="2025-10-09T17:10:22.865" v="11830" actId="478"/>
          <ac:picMkLst>
            <pc:docMk/>
            <pc:sldMk cId="945387839" sldId="921"/>
            <ac:picMk id="8" creationId="{3AFF9C12-E0BA-F1E4-D9FE-7CBD4500BA03}"/>
          </ac:picMkLst>
        </pc:picChg>
      </pc:sldChg>
      <pc:sldChg chg="addSp modSp new mod">
        <pc:chgData name="Josh Hug" userId="e2159f7335c131c2" providerId="LiveId" clId="{138F76F6-BDFE-43E7-A070-24B46DF0227F}" dt="2025-10-09T17:16:25.713" v="13324" actId="207"/>
        <pc:sldMkLst>
          <pc:docMk/>
          <pc:sldMk cId="3381815403" sldId="922"/>
        </pc:sldMkLst>
        <pc:spChg chg="mod">
          <ac:chgData name="Josh Hug" userId="e2159f7335c131c2" providerId="LiveId" clId="{138F76F6-BDFE-43E7-A070-24B46DF0227F}" dt="2025-10-09T17:12:38.413" v="12367" actId="20577"/>
          <ac:spMkLst>
            <pc:docMk/>
            <pc:sldMk cId="3381815403" sldId="922"/>
            <ac:spMk id="2" creationId="{2939D0AE-F0EC-804B-EEC3-34D655F421B6}"/>
          </ac:spMkLst>
        </pc:spChg>
        <pc:spChg chg="mod">
          <ac:chgData name="Josh Hug" userId="e2159f7335c131c2" providerId="LiveId" clId="{138F76F6-BDFE-43E7-A070-24B46DF0227F}" dt="2025-10-09T17:16:25.713" v="13324" actId="207"/>
          <ac:spMkLst>
            <pc:docMk/>
            <pc:sldMk cId="3381815403" sldId="922"/>
            <ac:spMk id="3" creationId="{EB9FD90A-1793-F007-36D0-290F014D9492}"/>
          </ac:spMkLst>
        </pc:spChg>
        <pc:spChg chg="add mod">
          <ac:chgData name="Josh Hug" userId="e2159f7335c131c2" providerId="LiveId" clId="{138F76F6-BDFE-43E7-A070-24B46DF0227F}" dt="2025-10-09T17:16:21.145" v="13322" actId="1076"/>
          <ac:spMkLst>
            <pc:docMk/>
            <pc:sldMk cId="3381815403" sldId="922"/>
            <ac:spMk id="5" creationId="{4C047599-6066-BC72-BE79-EB82895FB379}"/>
          </ac:spMkLst>
        </pc:spChg>
        <pc:graphicFrameChg chg="add mod">
          <ac:chgData name="Josh Hug" userId="e2159f7335c131c2" providerId="LiveId" clId="{138F76F6-BDFE-43E7-A070-24B46DF0227F}" dt="2025-10-09T17:15:39.681" v="13176" actId="1076"/>
          <ac:graphicFrameMkLst>
            <pc:docMk/>
            <pc:sldMk cId="3381815403" sldId="922"/>
            <ac:graphicFrameMk id="4" creationId="{FCC8361B-D41E-FFEB-14B3-90FB72869225}"/>
          </ac:graphicFrameMkLst>
        </pc:graphicFrameChg>
      </pc:sldChg>
      <pc:sldChg chg="new del ord">
        <pc:chgData name="Josh Hug" userId="e2159f7335c131c2" providerId="LiveId" clId="{138F76F6-BDFE-43E7-A070-24B46DF0227F}" dt="2025-10-09T17:59:50.418" v="13384" actId="47"/>
        <pc:sldMkLst>
          <pc:docMk/>
          <pc:sldMk cId="854630758" sldId="923"/>
        </pc:sldMkLst>
      </pc:sldChg>
      <pc:sldChg chg="modSp add mod">
        <pc:chgData name="Josh Hug" userId="e2159f7335c131c2" providerId="LiveId" clId="{138F76F6-BDFE-43E7-A070-24B46DF0227F}" dt="2025-10-09T17:59:46.824" v="13380" actId="20577"/>
        <pc:sldMkLst>
          <pc:docMk/>
          <pc:sldMk cId="317890036" sldId="924"/>
        </pc:sldMkLst>
        <pc:spChg chg="mod">
          <ac:chgData name="Josh Hug" userId="e2159f7335c131c2" providerId="LiveId" clId="{138F76F6-BDFE-43E7-A070-24B46DF0227F}" dt="2025-10-09T17:59:42.569" v="13377" actId="20577"/>
          <ac:spMkLst>
            <pc:docMk/>
            <pc:sldMk cId="317890036" sldId="924"/>
            <ac:spMk id="2" creationId="{A93E1880-CF6C-74B8-6A12-40A1B878CABA}"/>
          </ac:spMkLst>
        </pc:spChg>
        <pc:spChg chg="mod">
          <ac:chgData name="Josh Hug" userId="e2159f7335c131c2" providerId="LiveId" clId="{138F76F6-BDFE-43E7-A070-24B46DF0227F}" dt="2025-10-09T17:59:46.824" v="13380" actId="20577"/>
          <ac:spMkLst>
            <pc:docMk/>
            <pc:sldMk cId="317890036" sldId="924"/>
            <ac:spMk id="3" creationId="{B543CADE-3744-FE88-6581-455E27C71FFB}"/>
          </ac:spMkLst>
        </pc:spChg>
      </pc:sldChg>
      <pc:sldChg chg="addSp delSp modSp add mod delAnim modAnim">
        <pc:chgData name="Josh Hug" userId="e2159f7335c131c2" providerId="LiveId" clId="{138F76F6-BDFE-43E7-A070-24B46DF0227F}" dt="2025-10-09T18:03:04.997" v="13477" actId="1076"/>
        <pc:sldMkLst>
          <pc:docMk/>
          <pc:sldMk cId="2919892652" sldId="925"/>
        </pc:sldMkLst>
        <pc:spChg chg="mod">
          <ac:chgData name="Josh Hug" userId="e2159f7335c131c2" providerId="LiveId" clId="{138F76F6-BDFE-43E7-A070-24B46DF0227F}" dt="2025-10-09T18:00:04.301" v="13386"/>
          <ac:spMkLst>
            <pc:docMk/>
            <pc:sldMk cId="2919892652" sldId="925"/>
            <ac:spMk id="2" creationId="{99B375A6-8832-00AA-5249-6FCBC4FBEF12}"/>
          </ac:spMkLst>
        </pc:spChg>
        <pc:spChg chg="mod">
          <ac:chgData name="Josh Hug" userId="e2159f7335c131c2" providerId="LiveId" clId="{138F76F6-BDFE-43E7-A070-24B46DF0227F}" dt="2025-10-09T18:00:06.344" v="13388" actId="20577"/>
          <ac:spMkLst>
            <pc:docMk/>
            <pc:sldMk cId="2919892652" sldId="925"/>
            <ac:spMk id="3" creationId="{89FF2A15-CD3D-9791-9A07-195E122DBF5B}"/>
          </ac:spMkLst>
        </pc:spChg>
        <pc:spChg chg="add mod ord">
          <ac:chgData name="Josh Hug" userId="e2159f7335c131c2" providerId="LiveId" clId="{138F76F6-BDFE-43E7-A070-24B46DF0227F}" dt="2025-10-09T18:03:03.015" v="13476" actId="1076"/>
          <ac:spMkLst>
            <pc:docMk/>
            <pc:sldMk cId="2919892652" sldId="925"/>
            <ac:spMk id="4" creationId="{4EA87B59-CE5D-333D-308D-E7B9116C0D5C}"/>
          </ac:spMkLst>
        </pc:spChg>
        <pc:spChg chg="add mod">
          <ac:chgData name="Josh Hug" userId="e2159f7335c131c2" providerId="LiveId" clId="{138F76F6-BDFE-43E7-A070-24B46DF0227F}" dt="2025-10-09T18:02:47.337" v="13469" actId="14100"/>
          <ac:spMkLst>
            <pc:docMk/>
            <pc:sldMk cId="2919892652" sldId="925"/>
            <ac:spMk id="5" creationId="{C9F40592-010C-8C02-5F06-70B37B9FA63E}"/>
          </ac:spMkLst>
        </pc:spChg>
        <pc:spChg chg="del">
          <ac:chgData name="Josh Hug" userId="e2159f7335c131c2" providerId="LiveId" clId="{138F76F6-BDFE-43E7-A070-24B46DF0227F}" dt="2025-10-09T18:00:07.561" v="13389" actId="478"/>
          <ac:spMkLst>
            <pc:docMk/>
            <pc:sldMk cId="2919892652" sldId="925"/>
            <ac:spMk id="6" creationId="{18E34DD6-BF86-3F52-F0CC-3BBBFA4355BA}"/>
          </ac:spMkLst>
        </pc:spChg>
        <pc:spChg chg="add mod">
          <ac:chgData name="Josh Hug" userId="e2159f7335c131c2" providerId="LiveId" clId="{138F76F6-BDFE-43E7-A070-24B46DF0227F}" dt="2025-10-09T18:02:58.094" v="13473" actId="1076"/>
          <ac:spMkLst>
            <pc:docMk/>
            <pc:sldMk cId="2919892652" sldId="925"/>
            <ac:spMk id="7" creationId="{D8FBBF63-44D0-E2B0-C1BA-4A50DBBFCFCF}"/>
          </ac:spMkLst>
        </pc:spChg>
        <pc:spChg chg="add mod">
          <ac:chgData name="Josh Hug" userId="e2159f7335c131c2" providerId="LiveId" clId="{138F76F6-BDFE-43E7-A070-24B46DF0227F}" dt="2025-10-09T18:03:00.575" v="13474" actId="1076"/>
          <ac:spMkLst>
            <pc:docMk/>
            <pc:sldMk cId="2919892652" sldId="925"/>
            <ac:spMk id="8" creationId="{7D3E5E52-01E8-1DC4-AE5A-343925CED2BF}"/>
          </ac:spMkLst>
        </pc:spChg>
        <pc:spChg chg="add mod">
          <ac:chgData name="Josh Hug" userId="e2159f7335c131c2" providerId="LiveId" clId="{138F76F6-BDFE-43E7-A070-24B46DF0227F}" dt="2025-10-09T18:03:04.997" v="13477" actId="1076"/>
          <ac:spMkLst>
            <pc:docMk/>
            <pc:sldMk cId="2919892652" sldId="925"/>
            <ac:spMk id="9" creationId="{2A91C0A8-5816-6135-FB88-5D67D08E5806}"/>
          </ac:spMkLst>
        </pc:spChg>
      </pc:sldChg>
      <pc:sldChg chg="addSp delSp modSp add del mod">
        <pc:chgData name="Josh Hug" userId="e2159f7335c131c2" providerId="LiveId" clId="{138F76F6-BDFE-43E7-A070-24B46DF0227F}" dt="2025-10-09T18:11:43.179" v="13610" actId="47"/>
        <pc:sldMkLst>
          <pc:docMk/>
          <pc:sldMk cId="723437790" sldId="926"/>
        </pc:sldMkLst>
        <pc:spChg chg="mod">
          <ac:chgData name="Josh Hug" userId="e2159f7335c131c2" providerId="LiveId" clId="{138F76F6-BDFE-43E7-A070-24B46DF0227F}" dt="2025-10-09T18:10:29.435" v="13602"/>
          <ac:spMkLst>
            <pc:docMk/>
            <pc:sldMk cId="723437790" sldId="926"/>
            <ac:spMk id="3" creationId="{BB2675F3-766D-7661-7BEA-7E6DFDA91AA0}"/>
          </ac:spMkLst>
        </pc:spChg>
        <pc:spChg chg="add 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4" creationId="{08B2E8BB-F111-3916-425B-44FA2B28E68E}"/>
          </ac:spMkLst>
        </pc:spChg>
        <pc:spChg chg="add 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5" creationId="{AB828A17-DA90-3307-59AF-04A503CB4842}"/>
          </ac:spMkLst>
        </pc:spChg>
        <pc:spChg chg="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6" creationId="{747B5FF3-8DD1-8693-A86F-6046226C261E}"/>
          </ac:spMkLst>
        </pc:spChg>
        <pc:spChg chg="add mod">
          <ac:chgData name="Josh Hug" userId="e2159f7335c131c2" providerId="LiveId" clId="{138F76F6-BDFE-43E7-A070-24B46DF0227F}" dt="2025-10-09T18:06:53.810" v="13537" actId="1076"/>
          <ac:spMkLst>
            <pc:docMk/>
            <pc:sldMk cId="723437790" sldId="926"/>
            <ac:spMk id="7" creationId="{540FDC52-D611-6DE2-2118-F17666A3FA3C}"/>
          </ac:spMkLst>
        </pc:spChg>
        <pc:spChg chg="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8" creationId="{EE43A7D0-385A-512B-8AA6-2ADFC2C0CF8E}"/>
          </ac:spMkLst>
        </pc:spChg>
        <pc:spChg chg="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9" creationId="{5404816A-F598-122E-4B01-47A8CDF4CA2D}"/>
          </ac:spMkLst>
        </pc:spChg>
        <pc:spChg chg="add 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11" creationId="{C95059D3-8C3B-8AD9-ECB0-30285FAD57E6}"/>
          </ac:spMkLst>
        </pc:spChg>
        <pc:spChg chg="add 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12" creationId="{56C42477-497F-EF42-1A32-1972D6761BE5}"/>
          </ac:spMkLst>
        </pc:spChg>
        <pc:spChg chg="add 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13" creationId="{9F7E2F1A-16EC-034E-2C5C-EDEAFDF49ED6}"/>
          </ac:spMkLst>
        </pc:spChg>
        <pc:spChg chg="add 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14" creationId="{238ECAFA-A7F7-3363-0474-57134408A7D5}"/>
          </ac:spMkLst>
        </pc:spChg>
        <pc:spChg chg="add mod">
          <ac:chgData name="Josh Hug" userId="e2159f7335c131c2" providerId="LiveId" clId="{138F76F6-BDFE-43E7-A070-24B46DF0227F}" dt="2025-10-09T18:09:03.105" v="13588" actId="164"/>
          <ac:spMkLst>
            <pc:docMk/>
            <pc:sldMk cId="723437790" sldId="926"/>
            <ac:spMk id="15" creationId="{C6211B01-9AC5-2489-984F-471942DF9421}"/>
          </ac:spMkLst>
        </pc:spChg>
        <pc:grpChg chg="add mod">
          <ac:chgData name="Josh Hug" userId="e2159f7335c131c2" providerId="LiveId" clId="{138F76F6-BDFE-43E7-A070-24B46DF0227F}" dt="2025-10-09T18:08:50.861" v="13587" actId="164"/>
          <ac:grpSpMkLst>
            <pc:docMk/>
            <pc:sldMk cId="723437790" sldId="926"/>
            <ac:grpSpMk id="16" creationId="{F2DB4D3A-6EC6-BFCF-A20E-4C5A5663232D}"/>
          </ac:grpSpMkLst>
        </pc:grpChg>
        <pc:grpChg chg="mod">
          <ac:chgData name="Josh Hug" userId="e2159f7335c131c2" providerId="LiveId" clId="{138F76F6-BDFE-43E7-A070-24B46DF0227F}" dt="2025-10-09T18:09:05.593" v="13589" actId="1076"/>
          <ac:grpSpMkLst>
            <pc:docMk/>
            <pc:sldMk cId="723437790" sldId="926"/>
            <ac:grpSpMk id="17" creationId="{ADD13272-7146-6C6B-C1FF-94A80A271479}"/>
          </ac:grpSpMkLst>
        </pc:grpChg>
        <pc:picChg chg="del mod">
          <ac:chgData name="Josh Hug" userId="e2159f7335c131c2" providerId="LiveId" clId="{138F76F6-BDFE-43E7-A070-24B46DF0227F}" dt="2025-10-09T18:08:37.536" v="13581" actId="478"/>
          <ac:picMkLst>
            <pc:docMk/>
            <pc:sldMk cId="723437790" sldId="926"/>
            <ac:picMk id="1026" creationId="{1E268C6C-AEE3-C1FC-A30A-8AE7DAE7E95D}"/>
          </ac:picMkLst>
        </pc:picChg>
      </pc:sldChg>
      <pc:sldChg chg="addSp delSp modSp add mod">
        <pc:chgData name="Josh Hug" userId="e2159f7335c131c2" providerId="LiveId" clId="{138F76F6-BDFE-43E7-A070-24B46DF0227F}" dt="2025-10-09T18:11:40.492" v="13609"/>
        <pc:sldMkLst>
          <pc:docMk/>
          <pc:sldMk cId="2427023292" sldId="927"/>
        </pc:sldMkLst>
        <pc:spChg chg="mod">
          <ac:chgData name="Josh Hug" userId="e2159f7335c131c2" providerId="LiveId" clId="{138F76F6-BDFE-43E7-A070-24B46DF0227F}" dt="2025-10-09T18:11:27.528" v="13607" actId="20577"/>
          <ac:spMkLst>
            <pc:docMk/>
            <pc:sldMk cId="2427023292" sldId="927"/>
            <ac:spMk id="3" creationId="{BA1A0EC2-CA00-8178-02B0-B61071D9891E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6" creationId="{630E5193-D616-DC1A-4970-F1BBC39DD2D5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7" creationId="{F45CE32E-FEE0-B4E6-D417-15FE0281232B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8" creationId="{89BEE980-D630-0E5D-0D23-637C9B6CA50D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9" creationId="{6F3AE0C6-58D4-459B-A6FC-822762336C12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10" creationId="{F079A4D8-1C1B-24DE-6C07-7B409FAE0B36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11" creationId="{50C73A15-24E1-4518-99F9-36222676472E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12" creationId="{4413B430-24B6-6B9C-A3D0-2E19F2E3E30E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13" creationId="{5785C1E6-34DB-4DB8-A0B0-512DF6F86AAC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14" creationId="{EFEB9DDB-621E-D04C-B658-06A3527B1007}"/>
          </ac:spMkLst>
        </pc:spChg>
        <pc:spChg chg="mod">
          <ac:chgData name="Josh Hug" userId="e2159f7335c131c2" providerId="LiveId" clId="{138F76F6-BDFE-43E7-A070-24B46DF0227F}" dt="2025-10-09T18:11:40.492" v="13609"/>
          <ac:spMkLst>
            <pc:docMk/>
            <pc:sldMk cId="2427023292" sldId="927"/>
            <ac:spMk id="15" creationId="{347C821C-9831-103A-FA77-3EFE3C1A8B37}"/>
          </ac:spMkLst>
        </pc:spChg>
        <pc:picChg chg="del">
          <ac:chgData name="Josh Hug" userId="e2159f7335c131c2" providerId="LiveId" clId="{138F76F6-BDFE-43E7-A070-24B46DF0227F}" dt="2025-10-09T18:11:40.337" v="13608" actId="478"/>
          <ac:picMkLst>
            <pc:docMk/>
            <pc:sldMk cId="2427023292" sldId="927"/>
            <ac:picMk id="5" creationId="{C66E402A-D14D-594C-7622-FD7CCFB6F79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1503D0-B2A1-404A-4E4F-55A3EA65CD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CFC8-C0DE-311A-C5A6-26DC8B4883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9414A-D032-1A4D-90CB-BC259D65F813}" type="datetimeFigureOut">
              <a:rPr lang="en-US" smtClean="0"/>
              <a:t>10/9/25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5B715-74B6-5B23-9A47-FF3BA0B532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CE52-9100-415C-39A2-C29FBF018B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A23A8-7B1F-7746-ACE0-490D0656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7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9E78D-A8C0-480E-889F-8EC1F2071405}" type="datetimeFigureOut">
              <a:rPr lang="en-US" smtClean="0"/>
              <a:t>10/9/25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6D8E4-4389-4BDB-844A-A58F014B2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88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CE779-DC8A-4350-0F70-FE029BAF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A31C7-063E-5736-8CCC-E5CD217C6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112384-93D2-C654-4A30-6C7F331B7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8EF8A-907D-CE2B-E092-B47AE6A0F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B8624-FFEE-6AB5-8CCA-C894F4B17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D2CAC-F2EF-1694-3481-5F3F8645D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18E13-B594-6DAA-9A85-8257D5BE8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98E4-0B9C-E62E-A6D3-0B64542A1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34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998F4-12E4-A93E-3B86-A7F56F010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4BC27-1EAC-7EF7-59EB-E0084F7B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D5075-3F94-5148-9314-6B78A6EA5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1D5EE-EC82-8757-9B5A-34EBAFDAE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87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AC822-E80F-4651-4A35-B345F278C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0A6BC3-18F9-0B34-D7F8-4156B4B36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E0DB1-D329-1108-6450-02AF9AB9D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1350-87B8-D407-4AC0-72CB976E8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3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AA070-5A37-4882-A483-65914F22A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37579-A69C-62D1-E461-6F0083CBF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EF52B-B1D7-9545-F2A7-B228570E7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4E0F6-512C-2C29-F45B-0930DA9E7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18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B9407-3F96-2B46-1A81-752939FC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9AD31A-FEDC-F343-D36C-D9181635D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AC6E7-7309-9C44-3B0E-DCC370FF8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8E20F-0DB8-A1EF-C818-2EA647DF7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42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9E4B8-2BED-9AD8-F023-EFEE31476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264B7E-BD76-4AD3-9205-3F5AC3C54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53F14-ED1E-ED4B-B3CC-E2654CBCF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2F863-7EB5-24EA-4E0F-8F890FDAB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0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4DBC5-E9CB-F88D-91C3-63935C32D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F7E8B-C511-1E15-4622-53FF82D04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16F369-2675-7DE0-1499-66A947866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5DC36-6185-5E4A-4A9E-E2164ACB8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21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BAE8A-BDC0-AA55-E66E-B2A74F17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94F2B-C401-12CE-46F5-A277650BC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5DBED-9250-76D4-4E2D-F0288CCF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45320-38A3-D5CB-2688-9609A8330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3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63B9A-3B2A-9A1D-2F04-D0951DD2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F0CA6-CBAF-5580-C17E-22B924A0D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DD6C4-E964-A91D-752D-0429D2805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FB943-B46D-DBB4-FBCB-B28A01C29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8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4EB9B-C168-90F7-AF24-C9E95EBA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C908E-7BB5-5CEE-3EC6-B38A37F22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3FE71-244C-3454-481C-B93F97B74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723C4-0D98-EFCF-3C18-974FD505C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8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3FD9-EC96-3757-DCA5-E79CCB76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F86A3-0293-A108-2E06-F490702FA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36F30-2122-E58D-53D3-D8B3C6B3C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11E6-C2EB-2B8A-D96B-0D11B5BC1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3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2732-D7C5-9D42-7800-85D956D65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500FD-B065-E0F6-7D63-DE302BA25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BE810-F45E-8867-3D1A-15C9049E9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4131C-A11E-7C36-4EE9-5DDEDB354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72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0A66F-78FE-AB57-C7CF-BC0F46E44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E0FF1-2562-4758-0FDD-68648534B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0CE379-3C16-EE0B-194C-A6461ECF1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AA70-3F20-2301-E587-55A7A5119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9630C-5D70-9EDA-B364-52A3B1DD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CCC1-22A3-9E1C-699D-521CF0C871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C38D4-BAA9-AA96-829E-31424B8BF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6DBF1-F8AC-4BEC-E39C-ED0E98098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19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7B064-CB51-8246-7B33-F10EA4D6E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45F72-5B25-2B29-C6F8-6C83E762E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C1B097-F7E6-7C14-D8AE-A7D81FED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7D06E-EC87-E1A2-4158-45CDDF548D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5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0B22-90F7-0389-AB49-98B0FD39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EDD17-E211-28AA-B849-810A1F5B9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F8250-579A-1372-6AC5-8E602ECE2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A9B62-491E-6335-EF7F-D363DDEF0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6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E5F0A-C339-7058-EDF7-958947BC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5F34A2-5E1A-75A5-CE79-B9B84F3D8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56727-FFB7-0288-CF2D-4917258CE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3A6E1-1FFD-43D0-7F20-99B31E25F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37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7B008-A3D1-1636-AE69-ADC1CC79A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958A1-D8C5-D5C8-E1F5-7D5264210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EA25B-FA51-00C9-5009-D2EF82939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367C2-D3C1-29B9-42BC-CDF418A7E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9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C81A-2E6E-6FA3-CA46-BCC028768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144EA-893D-2D13-ADD9-731D4B42F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3607F-6E69-1BEB-FB3E-42B68D61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06CB5-C0E7-C304-137D-6E1B23BE5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9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D48C9-630D-4AFC-9D9A-240EA84C6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8138C-FEE8-48D9-C57E-B0EEF3895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7282A-5722-C856-F63F-42642802B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FC206-E96C-F1C7-12C2-501ECDCE1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2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;p5">
            <a:extLst>
              <a:ext uri="{FF2B5EF4-FFF2-40B4-BE49-F238E27FC236}">
                <a16:creationId xmlns:a16="http://schemas.microsoft.com/office/drawing/2014/main" id="{54018777-5825-1DD9-F0F1-CB39782E2522}"/>
              </a:ext>
            </a:extLst>
          </p:cNvPr>
          <p:cNvSpPr/>
          <p:nvPr userDrawn="1"/>
        </p:nvSpPr>
        <p:spPr>
          <a:xfrm>
            <a:off x="7883" y="10251"/>
            <a:ext cx="6019800" cy="685812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C4DB-FE1C-AFF9-6D3D-BE4C2F5E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2878327"/>
            <a:ext cx="4716517" cy="238760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228E1-E086-EB78-46DA-64561B133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57" y="5430837"/>
            <a:ext cx="471914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oogle Shape;29;p5">
            <a:extLst>
              <a:ext uri="{FF2B5EF4-FFF2-40B4-BE49-F238E27FC236}">
                <a16:creationId xmlns:a16="http://schemas.microsoft.com/office/drawing/2014/main" id="{A126BCB9-91F0-D815-1454-67C972B79D9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1;p4">
            <a:extLst>
              <a:ext uri="{FF2B5EF4-FFF2-40B4-BE49-F238E27FC236}">
                <a16:creationId xmlns:a16="http://schemas.microsoft.com/office/drawing/2014/main" id="{0517905A-48BB-F8DB-1DE9-61D6A041865B}"/>
              </a:ext>
            </a:extLst>
          </p:cNvPr>
          <p:cNvCxnSpPr>
            <a:cxnSpLocks/>
          </p:cNvCxnSpPr>
          <p:nvPr userDrawn="1"/>
        </p:nvCxnSpPr>
        <p:spPr>
          <a:xfrm>
            <a:off x="223344" y="5311596"/>
            <a:ext cx="4882056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BE7FE5-5841-F18C-6EA7-DAFDA72B17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650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algn="l">
              <a:buSzPct val="125000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21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0F85-F851-4F4D-E2E6-07F71CAB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A28-2CC0-D2A6-A218-DE8C7CFE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488745" cy="56387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Calibri" panose="020F0502020204030204" pitchFamily="34" charset="0"/>
              <a:buChar char="●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>
              <a:buSzPct val="100000"/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DC90-05B5-A90A-60DC-914CE36E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21;p4">
            <a:extLst>
              <a:ext uri="{FF2B5EF4-FFF2-40B4-BE49-F238E27FC236}">
                <a16:creationId xmlns:a16="http://schemas.microsoft.com/office/drawing/2014/main" id="{B141A41B-8850-A20F-A868-FF9415A83C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8284" y="457202"/>
            <a:ext cx="10439400" cy="1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806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D4A60-6C16-80BA-4FEA-981785C7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B9CB-D30E-202E-2F40-9EBE6ACE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5">
            <a:extLst>
              <a:ext uri="{FF2B5EF4-FFF2-40B4-BE49-F238E27FC236}">
                <a16:creationId xmlns:a16="http://schemas.microsoft.com/office/drawing/2014/main" id="{7A750F8F-3D3A-3346-1992-68E79F83A01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B5394"/>
          </a:solidFill>
          <a:latin typeface="Inter Medium" panose="02000603000000020004" pitchFamily="2" charset="0"/>
          <a:ea typeface="Inter Medium" panose="02000603000000020004" pitchFamily="2" charset="0"/>
          <a:cs typeface="Inter Medium" panose="02000603000000020004" pitchFamily="2" charset="0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 Light" panose="02000403000000020004" pitchFamily="2" charset="0"/>
          <a:ea typeface="Inter Light" panose="02000403000000020004" pitchFamily="2" charset="0"/>
          <a:cs typeface="Inter Light" panose="020004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52.png"/><Relationship Id="rId9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www.eecs70.org/assets/pdf/notes/n10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0CE96-296C-5BDE-D910-27D4B5E3D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1880-CF6C-74B8-6A12-40A1B878CA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Combinatorial Proofs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3CADE-3744-FE88-6581-455E27C71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13A,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0FC0A-D761-E091-FD46-D7FC81C464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Combinatorial Proofs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The Principle of Inclusion-Exclusion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8D27E8A-7DD7-B25F-A5FC-2C1EC34B39F3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A5DAD-4297-F803-7DF6-F7D5A44D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0E27-0387-CCA7-EF55-6AE8CB93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 of the Union of Two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C1A51-2C3D-4F72-656B-4F9EA579C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two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size of their union.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sum of their individual sizes.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size of their intersection.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4+4</m:t>
                    </m:r>
                  </m:oMath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C1A51-2C3D-4F72-656B-4F9EA579C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9" t="-541" b="-4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71B9F0-011F-0DCF-6907-7D33514E25D4}"/>
                  </a:ext>
                </a:extLst>
              </p:cNvPr>
              <p:cNvSpPr txBox="1"/>
              <p:nvPr/>
            </p:nvSpPr>
            <p:spPr>
              <a:xfrm>
                <a:off x="5344610" y="4277373"/>
                <a:ext cx="61519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4+4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71B9F0-011F-0DCF-6907-7D33514E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10" y="4277373"/>
                <a:ext cx="615194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9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21188-9BDC-3278-773A-EAE1F31D0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75A6-8832-00AA-5249-6FCBC4FB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Union Size (Visually)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F2A15-CD3D-9791-9A07-195E122DB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two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size of their union.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sum of their individual sizes.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size of their intersection.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F2A15-CD3D-9791-9A07-195E122DB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9F40592-010C-8C02-5F06-70B37B9FA63E}"/>
              </a:ext>
            </a:extLst>
          </p:cNvPr>
          <p:cNvSpPr/>
          <p:nvPr/>
        </p:nvSpPr>
        <p:spPr>
          <a:xfrm>
            <a:off x="5399047" y="3790446"/>
            <a:ext cx="2647405" cy="2647405"/>
          </a:xfrm>
          <a:prstGeom prst="ellipse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A87B59-CE5D-333D-308D-E7B9116C0D5C}"/>
              </a:ext>
            </a:extLst>
          </p:cNvPr>
          <p:cNvSpPr/>
          <p:nvPr/>
        </p:nvSpPr>
        <p:spPr>
          <a:xfrm>
            <a:off x="4035010" y="3793781"/>
            <a:ext cx="2647406" cy="2647406"/>
          </a:xfrm>
          <a:prstGeom prst="ellipse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FBBF63-44D0-E2B0-C1BA-4A50DBBFCFCF}"/>
                  </a:ext>
                </a:extLst>
              </p:cNvPr>
              <p:cNvSpPr txBox="1"/>
              <p:nvPr/>
            </p:nvSpPr>
            <p:spPr>
              <a:xfrm>
                <a:off x="4035010" y="4962811"/>
                <a:ext cx="6593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FBBF63-44D0-E2B0-C1BA-4A50DBBFC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010" y="4962811"/>
                <a:ext cx="659301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3E5E52-01E8-1DC4-AE5A-343925CED2BF}"/>
                  </a:ext>
                </a:extLst>
              </p:cNvPr>
              <p:cNvSpPr txBox="1"/>
              <p:nvPr/>
            </p:nvSpPr>
            <p:spPr>
              <a:xfrm>
                <a:off x="7427485" y="5016701"/>
                <a:ext cx="6593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3E5E52-01E8-1DC4-AE5A-343925CED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485" y="5016701"/>
                <a:ext cx="659301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1C0A8-5816-6135-FB88-5D67D08E5806}"/>
                  </a:ext>
                </a:extLst>
              </p:cNvPr>
              <p:cNvSpPr txBox="1"/>
              <p:nvPr/>
            </p:nvSpPr>
            <p:spPr>
              <a:xfrm>
                <a:off x="5399047" y="4731978"/>
                <a:ext cx="12423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1C0A8-5816-6135-FB88-5D67D08E5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7" y="4731978"/>
                <a:ext cx="124238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89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EA588-16B0-2F94-F119-B111E18C5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2582-7254-E5E8-02ED-036CE29E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Three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1A0EC2-CA00-8178-02B0-B61071D989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816450" cy="56387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three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might first believe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given by: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??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What’s wrong with this and how do we fix it?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1A0EC2-CA00-8178-02B0-B61071D98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816450" cy="5638732"/>
              </a:xfrm>
              <a:blipFill>
                <a:blip r:embed="rId2"/>
                <a:stretch>
                  <a:fillRect l="-752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8CAD350-68DA-0D93-EB9E-123D4AB0B478}"/>
              </a:ext>
            </a:extLst>
          </p:cNvPr>
          <p:cNvGrpSpPr/>
          <p:nvPr/>
        </p:nvGrpSpPr>
        <p:grpSpPr>
          <a:xfrm>
            <a:off x="7464372" y="3141410"/>
            <a:ext cx="4291461" cy="3519785"/>
            <a:chOff x="4407663" y="3363479"/>
            <a:chExt cx="4291461" cy="35197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0E5193-D616-DC1A-4970-F1BBC39DD2D5}"/>
                </a:ext>
              </a:extLst>
            </p:cNvPr>
            <p:cNvSpPr/>
            <p:nvPr/>
          </p:nvSpPr>
          <p:spPr>
            <a:xfrm rot="20552049">
              <a:off x="5698223" y="4334484"/>
              <a:ext cx="3000901" cy="2339774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5CE32E-FEE0-B4E6-D417-15FE0281232B}"/>
                </a:ext>
              </a:extLst>
            </p:cNvPr>
            <p:cNvSpPr/>
            <p:nvPr/>
          </p:nvSpPr>
          <p:spPr>
            <a:xfrm rot="20552049">
              <a:off x="4407663" y="4543490"/>
              <a:ext cx="3000901" cy="2339774"/>
            </a:xfrm>
            <a:prstGeom prst="ellipse">
              <a:avLst/>
            </a:prstGeom>
            <a:solidFill>
              <a:schemeClr val="accent3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BEE980-D630-0E5D-0D23-637C9B6CA50D}"/>
                </a:ext>
              </a:extLst>
            </p:cNvPr>
            <p:cNvSpPr/>
            <p:nvPr/>
          </p:nvSpPr>
          <p:spPr>
            <a:xfrm rot="20552049">
              <a:off x="4899697" y="3363479"/>
              <a:ext cx="3000901" cy="2339774"/>
            </a:xfrm>
            <a:prstGeom prst="ellipse">
              <a:avLst/>
            </a:prstGeom>
            <a:solidFill>
              <a:schemeClr val="accent5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3AE0C6-58D4-459B-A6FC-822762336C12}"/>
                    </a:ext>
                  </a:extLst>
                </p:cNvPr>
                <p:cNvSpPr txBox="1"/>
                <p:nvPr/>
              </p:nvSpPr>
              <p:spPr>
                <a:xfrm>
                  <a:off x="7523247" y="5742496"/>
                  <a:ext cx="6593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2"/>
                    </a:solidFill>
                    <a:latin typeface="Inter Light" panose="02000403000000020004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3AE0C6-58D4-459B-A6FC-822762336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247" y="5742496"/>
                  <a:ext cx="65930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079A4D8-1C1B-24DE-6C07-7B409FAE0B36}"/>
                    </a:ext>
                  </a:extLst>
                </p:cNvPr>
                <p:cNvSpPr txBox="1"/>
                <p:nvPr/>
              </p:nvSpPr>
              <p:spPr>
                <a:xfrm>
                  <a:off x="4617747" y="6099658"/>
                  <a:ext cx="6593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DC"/>
                    </a:solidFill>
                    <a:latin typeface="Inter Light" panose="02000403000000020004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079A4D8-1C1B-24DE-6C07-7B409FAE0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747" y="6099658"/>
                  <a:ext cx="65930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C73A15-24E1-4518-99F9-36222676472E}"/>
                    </a:ext>
                  </a:extLst>
                </p:cNvPr>
                <p:cNvSpPr txBox="1"/>
                <p:nvPr/>
              </p:nvSpPr>
              <p:spPr>
                <a:xfrm>
                  <a:off x="6096000" y="3405745"/>
                  <a:ext cx="74632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C73A15-24E1-4518-99F9-362226764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405745"/>
                  <a:ext cx="74632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13B430-24B6-6B9C-A3D0-2E19F2E3E30E}"/>
                    </a:ext>
                  </a:extLst>
                </p:cNvPr>
                <p:cNvSpPr txBox="1"/>
                <p:nvPr/>
              </p:nvSpPr>
              <p:spPr>
                <a:xfrm>
                  <a:off x="4617747" y="4800404"/>
                  <a:ext cx="1636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DC"/>
                    </a:solidFill>
                    <a:latin typeface="Inter Light" panose="02000403000000020004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13B430-24B6-6B9C-A3D0-2E19F2E3E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747" y="4800404"/>
                  <a:ext cx="163679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85C1E6-34DB-4DB8-A0B0-512DF6F86AAC}"/>
                    </a:ext>
                  </a:extLst>
                </p:cNvPr>
                <p:cNvSpPr txBox="1"/>
                <p:nvPr/>
              </p:nvSpPr>
              <p:spPr>
                <a:xfrm>
                  <a:off x="5634582" y="5812729"/>
                  <a:ext cx="1636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DC"/>
                    </a:solidFill>
                    <a:latin typeface="Inter Light" panose="02000403000000020004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85C1E6-34DB-4DB8-A0B0-512DF6F86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582" y="5812729"/>
                  <a:ext cx="163679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FEB9DDB-621E-D04C-B658-06A3527B1007}"/>
                    </a:ext>
                  </a:extLst>
                </p:cNvPr>
                <p:cNvSpPr txBox="1"/>
                <p:nvPr/>
              </p:nvSpPr>
              <p:spPr>
                <a:xfrm>
                  <a:off x="6469162" y="4390793"/>
                  <a:ext cx="1636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DC"/>
                    </a:solidFill>
                    <a:latin typeface="Inter Light" panose="02000403000000020004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FEB9DDB-621E-D04C-B658-06A3527B1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162" y="4390793"/>
                  <a:ext cx="163679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47C821C-9831-103A-FA77-3EFE3C1A8B37}"/>
                    </a:ext>
                  </a:extLst>
                </p:cNvPr>
                <p:cNvSpPr txBox="1"/>
                <p:nvPr/>
              </p:nvSpPr>
              <p:spPr>
                <a:xfrm>
                  <a:off x="5697402" y="5084009"/>
                  <a:ext cx="1636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DC"/>
                    </a:solidFill>
                    <a:latin typeface="Inter Light" panose="02000403000000020004"/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47C821C-9831-103A-FA77-3EFE3C1A8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402" y="5084009"/>
                  <a:ext cx="163679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702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79FA-6F79-F881-F0D3-F3664FCFC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34A4-F311-BA01-EFEE-2160201C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Three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2D0BD-C047-CE00-2FDF-66C71A891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816450" cy="56387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three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might first believe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given by: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??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What’s wrong with this and how do we fix it?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8F0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triple counts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(at center).</a:t>
                </a:r>
              </a:p>
              <a:p>
                <a:r>
                  <a:rPr lang="en-US" dirty="0"/>
                  <a:t>Then we subtract out these points three times.</a:t>
                </a:r>
              </a:p>
              <a:p>
                <a:r>
                  <a:rPr lang="en-US" dirty="0" err="1"/>
                  <a:t>Uhoh</a:t>
                </a:r>
                <a:r>
                  <a:rPr lang="en-US" dirty="0"/>
                  <a:t>!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get counted zero times.</a:t>
                </a:r>
              </a:p>
              <a:p>
                <a:r>
                  <a:rPr lang="en-US" dirty="0"/>
                  <a:t>To fix, we just add back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2D0BD-C047-CE00-2FDF-66C71A891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816450" cy="5638732"/>
              </a:xfrm>
              <a:blipFill>
                <a:blip r:embed="rId2"/>
                <a:stretch>
                  <a:fillRect l="-752" t="-90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D139595-B8D8-759D-E6D9-1CBF471F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53" y="3826315"/>
            <a:ext cx="3438390" cy="29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4FA6-B8F6-3323-CE74-C84A08096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20A4-D8F8-A917-5066-D8B91E59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Three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EA23-8075-7A57-314A-04F10D110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816450" cy="56387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three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Then the size of their union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known as the “Principle of Inclusion-Exclusion”.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FEA23-8075-7A57-314A-04F10D110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816450" cy="5638732"/>
              </a:xfrm>
              <a:blipFill>
                <a:blip r:embed="rId2"/>
                <a:stretch>
                  <a:fillRect l="-774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8FA0F4-3153-AF60-0F56-7E3BE523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53" y="3826315"/>
            <a:ext cx="3438390" cy="29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99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CB68-6D00-FA0C-2B40-05D2E53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Justification for the PIE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7340B-B285-9402-5C37-89DD46406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38125" cy="563873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Another way to understand this formula:</a:t>
                </a:r>
              </a:p>
              <a:p>
                <a:r>
                  <a:rPr lang="en-US" dirty="0"/>
                  <a:t>Consider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all three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once in each of: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B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or 3 times total. Overcounted!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once in each of: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B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or 3 times total.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once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also think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as:</a:t>
                </a:r>
              </a:p>
              <a:p>
                <a:pPr lvl="1"/>
                <a:r>
                  <a:rPr lang="en-US" dirty="0"/>
                  <a:t>Belonging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non-intersections.</a:t>
                </a:r>
              </a:p>
              <a:p>
                <a:pPr lvl="1"/>
                <a:r>
                  <a:rPr lang="en-US" dirty="0"/>
                  <a:t>Belonging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pairwise intersections.</a:t>
                </a:r>
              </a:p>
              <a:p>
                <a:pPr lvl="1"/>
                <a:r>
                  <a:rPr lang="en-US" dirty="0"/>
                  <a:t>Belonging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threeway intersections.</a:t>
                </a:r>
              </a:p>
              <a:p>
                <a:pPr lvl="1"/>
                <a:r>
                  <a:rPr lang="en-US" dirty="0"/>
                  <a:t>Counted exactly once by PIE formula: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−3+1=1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7340B-B285-9402-5C37-89DD46406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38125" cy="5638732"/>
              </a:xfrm>
              <a:blipFill>
                <a:blip r:embed="rId2"/>
                <a:stretch>
                  <a:fillRect l="-757" b="-10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69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F8C4-B988-FF41-95D4-35FA9632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Have Four Sets?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6F522-E1FE-BD62-5F5F-63730BBE8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keep doing this. Without proof (yet), I offer the following procedure:</a:t>
            </a:r>
          </a:p>
          <a:p>
            <a:r>
              <a:rPr lang="en-US" dirty="0"/>
              <a:t>With four sets, we add all the sizes together.</a:t>
            </a:r>
          </a:p>
          <a:p>
            <a:r>
              <a:rPr lang="en-US" dirty="0"/>
              <a:t>But that results in an overcount, so we subtract out the sizes of the pairwise intersections.</a:t>
            </a:r>
          </a:p>
          <a:p>
            <a:r>
              <a:rPr lang="en-US" dirty="0"/>
              <a:t>But that results in an undercount, so we add back in the sizes of the three- way intersections.</a:t>
            </a:r>
          </a:p>
          <a:p>
            <a:r>
              <a:rPr lang="en-US" dirty="0"/>
              <a:t>But that results in an overcount, so we subtract the size of the four-way intersection.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1BA024-78C7-3137-0FC3-F5326FB04D6B}"/>
                  </a:ext>
                </a:extLst>
              </p:cNvPr>
              <p:cNvSpPr txBox="1"/>
              <p:nvPr/>
            </p:nvSpPr>
            <p:spPr>
              <a:xfrm>
                <a:off x="-515941" y="4540235"/>
                <a:ext cx="79072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1BA024-78C7-3137-0FC3-F5326FB04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5941" y="4540235"/>
                <a:ext cx="7907255" cy="461665"/>
              </a:xfrm>
              <a:prstGeom prst="rect">
                <a:avLst/>
              </a:prstGeom>
              <a:blipFill>
                <a:blip r:embed="rId2"/>
                <a:stretch>
                  <a:fillRect t="-7895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F75A00-F8AF-465A-DAB5-5EDDB5ECC396}"/>
                  </a:ext>
                </a:extLst>
              </p:cNvPr>
              <p:cNvSpPr txBox="1"/>
              <p:nvPr/>
            </p:nvSpPr>
            <p:spPr>
              <a:xfrm>
                <a:off x="1105778" y="5060525"/>
                <a:ext cx="111139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F75A00-F8AF-465A-DAB5-5EDDB5ECC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78" y="5060525"/>
                <a:ext cx="11113932" cy="461665"/>
              </a:xfrm>
              <a:prstGeom prst="rect">
                <a:avLst/>
              </a:prstGeom>
              <a:blipFill>
                <a:blip r:embed="rId3"/>
                <a:stretch>
                  <a:fillRect t="-8108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3047A3-9F3A-704E-5E34-8850734539CF}"/>
                  </a:ext>
                </a:extLst>
              </p:cNvPr>
              <p:cNvSpPr txBox="1"/>
              <p:nvPr/>
            </p:nvSpPr>
            <p:spPr>
              <a:xfrm>
                <a:off x="872835" y="5580815"/>
                <a:ext cx="111139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3047A3-9F3A-704E-5E34-885073453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5" y="5580815"/>
                <a:ext cx="11113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EBEB0E-A94C-D51E-F988-7F521DDB3392}"/>
                  </a:ext>
                </a:extLst>
              </p:cNvPr>
              <p:cNvSpPr txBox="1"/>
              <p:nvPr/>
            </p:nvSpPr>
            <p:spPr>
              <a:xfrm>
                <a:off x="-2287293" y="6093767"/>
                <a:ext cx="111139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EBEB0E-A94C-D51E-F988-7F521DDB3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7293" y="6093767"/>
                <a:ext cx="11113932" cy="461665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89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D4A5-1910-E002-3EDA-6D688500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Compact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F000B4-A8B5-6728-74A4-25C294BC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4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D00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D00E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D00E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D00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D00E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D00E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sum of the size of all k-way intersections of the sets. For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F000B4-A8B5-6728-74A4-25C294BC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 r="-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5209B-0B6A-98A6-D1D9-64DB02FD64BE}"/>
                  </a:ext>
                </a:extLst>
              </p:cNvPr>
              <p:cNvSpPr txBox="1"/>
              <p:nvPr/>
            </p:nvSpPr>
            <p:spPr>
              <a:xfrm>
                <a:off x="902504" y="129266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D00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D00E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D00E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5209B-0B6A-98A6-D1D9-64DB02FD6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04" y="129266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28CFF-E8F6-9245-1996-721A4CFAF23B}"/>
                  </a:ext>
                </a:extLst>
              </p:cNvPr>
              <p:cNvSpPr txBox="1"/>
              <p:nvPr/>
            </p:nvSpPr>
            <p:spPr>
              <a:xfrm>
                <a:off x="2268220" y="6248329"/>
                <a:ext cx="6141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D00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D00E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D00E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28CFF-E8F6-9245-1996-721A4CFAF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220" y="6248329"/>
                <a:ext cx="614172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F0D52B-A8FB-07DF-3A53-967C60AA7FE8}"/>
                  </a:ext>
                </a:extLst>
              </p:cNvPr>
              <p:cNvSpPr txBox="1"/>
              <p:nvPr/>
            </p:nvSpPr>
            <p:spPr>
              <a:xfrm>
                <a:off x="93656" y="3881443"/>
                <a:ext cx="106657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F0D52B-A8FB-07DF-3A53-967C60AA7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6" y="3881443"/>
                <a:ext cx="1066578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83EAB5-1E6F-E15F-76E8-A48544DFA107}"/>
                  </a:ext>
                </a:extLst>
              </p:cNvPr>
              <p:cNvSpPr txBox="1"/>
              <p:nvPr/>
            </p:nvSpPr>
            <p:spPr>
              <a:xfrm>
                <a:off x="4239260" y="4419305"/>
                <a:ext cx="3340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D00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D00E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D00E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83EAB5-1E6F-E15F-76E8-A48544DFA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60" y="4419305"/>
                <a:ext cx="33401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9225E-2C29-85E6-6FE8-38B01A49A8F3}"/>
                  </a:ext>
                </a:extLst>
              </p:cNvPr>
              <p:cNvSpPr txBox="1"/>
              <p:nvPr/>
            </p:nvSpPr>
            <p:spPr>
              <a:xfrm>
                <a:off x="93656" y="5341135"/>
                <a:ext cx="111534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D00E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9225E-2C29-85E6-6FE8-38B01A49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6" y="5341135"/>
                <a:ext cx="11153464" cy="461665"/>
              </a:xfrm>
              <a:prstGeom prst="rect">
                <a:avLst/>
              </a:prstGeom>
              <a:blipFill>
                <a:blip r:embed="rId8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1DA959E-A651-1CFE-E74B-C665678AC4E8}"/>
              </a:ext>
            </a:extLst>
          </p:cNvPr>
          <p:cNvSpPr txBox="1"/>
          <p:nvPr/>
        </p:nvSpPr>
        <p:spPr>
          <a:xfrm>
            <a:off x="396240" y="5941299"/>
            <a:ext cx="261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Inter Light" panose="02000403000000020004"/>
              </a:rPr>
              <a:t>Interesting design observation: Too much color!</a:t>
            </a:r>
          </a:p>
        </p:txBody>
      </p:sp>
    </p:spTree>
    <p:extLst>
      <p:ext uri="{BB962C8B-B14F-4D97-AF65-F5344CB8AC3E}">
        <p14:creationId xmlns:p14="http://schemas.microsoft.com/office/powerpoint/2010/main" val="208688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79AC-C113-4FDC-4846-F51D93241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0EA8-7EED-6805-E091-D04188F1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Compact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105D54-2C7B-C2DC-5AF3-D18C8062F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4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sum of the size of all k-way intersections of the sets. For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105D54-2C7B-C2DC-5AF3-D18C8062F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 r="-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D37FA9-3D29-E3BA-7F26-6FC6BCFB9B81}"/>
                  </a:ext>
                </a:extLst>
              </p:cNvPr>
              <p:cNvSpPr txBox="1"/>
              <p:nvPr/>
            </p:nvSpPr>
            <p:spPr>
              <a:xfrm>
                <a:off x="609598" y="124363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D37FA9-3D29-E3BA-7F26-6FC6BCFB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124363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ECDE63-4CD8-1CAF-5797-E9825F392075}"/>
                  </a:ext>
                </a:extLst>
              </p:cNvPr>
              <p:cNvSpPr txBox="1"/>
              <p:nvPr/>
            </p:nvSpPr>
            <p:spPr>
              <a:xfrm>
                <a:off x="2355687" y="5845992"/>
                <a:ext cx="6141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ECDE63-4CD8-1CAF-5797-E9825F392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687" y="5845992"/>
                <a:ext cx="614172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08BB6E-3348-49AD-2649-6330DEEDC4E7}"/>
                  </a:ext>
                </a:extLst>
              </p:cNvPr>
              <p:cNvSpPr txBox="1"/>
              <p:nvPr/>
            </p:nvSpPr>
            <p:spPr>
              <a:xfrm>
                <a:off x="93656" y="3881443"/>
                <a:ext cx="106657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B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08BB6E-3348-49AD-2649-6330DEED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6" y="3881443"/>
                <a:ext cx="1066578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42068C-5EB9-BB1C-AAA3-60EB64453BC7}"/>
                  </a:ext>
                </a:extLst>
              </p:cNvPr>
              <p:cNvSpPr txBox="1"/>
              <p:nvPr/>
            </p:nvSpPr>
            <p:spPr>
              <a:xfrm>
                <a:off x="4239260" y="4419305"/>
                <a:ext cx="3340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42068C-5EB9-BB1C-AAA3-60EB64453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60" y="4419305"/>
                <a:ext cx="33401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2CFBD2-2280-322A-74BE-F7F3A61E9462}"/>
                  </a:ext>
                </a:extLst>
              </p:cNvPr>
              <p:cNvSpPr txBox="1"/>
              <p:nvPr/>
            </p:nvSpPr>
            <p:spPr>
              <a:xfrm>
                <a:off x="93656" y="5341135"/>
                <a:ext cx="111534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2CFBD2-2280-322A-74BE-F7F3A61E9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6" y="5341135"/>
                <a:ext cx="11153464" cy="461665"/>
              </a:xfrm>
              <a:prstGeom prst="rect">
                <a:avLst/>
              </a:prstGeom>
              <a:blipFill>
                <a:blip r:embed="rId8"/>
                <a:stretch>
                  <a:fillRect l="-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2BB15D-BF83-818D-825E-3FB965AE1431}"/>
                  </a:ext>
                </a:extLst>
              </p:cNvPr>
              <p:cNvSpPr txBox="1"/>
              <p:nvPr/>
            </p:nvSpPr>
            <p:spPr>
              <a:xfrm>
                <a:off x="3435289" y="5335297"/>
                <a:ext cx="77841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2BB15D-BF83-818D-825E-3FB965AE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89" y="5335297"/>
                <a:ext cx="778412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41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build="allAtOnce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19533-7DF9-FD3A-156C-A688E60B6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3415-3969-942A-0283-7A99FA7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Compact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64990-6570-3974-D542-D796A738A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4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564990-6570-3974-D542-D796A738A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17D5BA-7DD6-E05F-6381-488DCCA56A1E}"/>
                  </a:ext>
                </a:extLst>
              </p:cNvPr>
              <p:cNvSpPr txBox="1"/>
              <p:nvPr/>
            </p:nvSpPr>
            <p:spPr>
              <a:xfrm>
                <a:off x="609598" y="124363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17D5BA-7DD6-E05F-6381-488DCCA5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124363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CDDA0-2217-60FA-BD05-D53EAB310200}"/>
                  </a:ext>
                </a:extLst>
              </p:cNvPr>
              <p:cNvSpPr txBox="1"/>
              <p:nvPr/>
            </p:nvSpPr>
            <p:spPr>
              <a:xfrm>
                <a:off x="-838201" y="2923827"/>
                <a:ext cx="79072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CDDA0-2217-60FA-BD05-D53EAB310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8201" y="2923827"/>
                <a:ext cx="79072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1BE1B-5C75-EC7C-1ADE-FD5520A2AEEA}"/>
                  </a:ext>
                </a:extLst>
              </p:cNvPr>
              <p:cNvSpPr txBox="1"/>
              <p:nvPr/>
            </p:nvSpPr>
            <p:spPr>
              <a:xfrm>
                <a:off x="843834" y="3612655"/>
                <a:ext cx="111139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1BE1B-5C75-EC7C-1ADE-FD5520A2A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34" y="3612655"/>
                <a:ext cx="11113932" cy="461665"/>
              </a:xfrm>
              <a:prstGeom prst="rect">
                <a:avLst/>
              </a:prstGeom>
              <a:blipFill>
                <a:blip r:embed="rId6"/>
                <a:stretch>
                  <a:fillRect t="-8108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7BB3C5-B929-A263-3C4C-5842CABE8866}"/>
                  </a:ext>
                </a:extLst>
              </p:cNvPr>
              <p:cNvSpPr txBox="1"/>
              <p:nvPr/>
            </p:nvSpPr>
            <p:spPr>
              <a:xfrm>
                <a:off x="609598" y="4301484"/>
                <a:ext cx="111139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F0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7BB3C5-B929-A263-3C4C-5842CABE8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4301484"/>
                <a:ext cx="1111393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0A87B-ADFE-F378-131A-8A9D41AC3263}"/>
                  </a:ext>
                </a:extLst>
              </p:cNvPr>
              <p:cNvSpPr txBox="1"/>
              <p:nvPr/>
            </p:nvSpPr>
            <p:spPr>
              <a:xfrm>
                <a:off x="-2522820" y="4990312"/>
                <a:ext cx="111139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0A87B-ADFE-F378-131A-8A9D41AC3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2820" y="4990312"/>
                <a:ext cx="11113932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867576-BE6D-C3D2-A5E3-FD6ED2515CCE}"/>
              </a:ext>
            </a:extLst>
          </p:cNvPr>
          <p:cNvSpPr txBox="1"/>
          <p:nvPr/>
        </p:nvSpPr>
        <p:spPr>
          <a:xfrm>
            <a:off x="93657" y="5937630"/>
            <a:ext cx="8149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We have not proven this yet! First, let’s generalize.</a:t>
            </a:r>
          </a:p>
        </p:txBody>
      </p:sp>
    </p:spTree>
    <p:extLst>
      <p:ext uri="{BB962C8B-B14F-4D97-AF65-F5344CB8AC3E}">
        <p14:creationId xmlns:p14="http://schemas.microsoft.com/office/powerpoint/2010/main" val="327323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0AB0-A7DF-D3C3-6A12-89ECD4D8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94BD-CE02-ED14-76B2-88D80E7EA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that we can use our counting problem solutions to help us write proofs.</a:t>
            </a:r>
          </a:p>
          <a:p>
            <a:r>
              <a:rPr lang="en-US" dirty="0"/>
              <a:t>Last time, we (briefly) covered a proof of the binomial theorem.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Let’s see one more small example, followed by a much bigger example.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9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75028-CA76-AE20-6A87-9D880F73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0187-4A80-C718-EABC-34E0F436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PIE For Any Number of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031D6-68F9-9BA7-0CA7-4562DF942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let’s prove this.</a:t>
                </a:r>
              </a:p>
              <a:p>
                <a:r>
                  <a:rPr lang="en-US" dirty="0"/>
                  <a:t>Goal: Show that every element gets counted exactly once.</a:t>
                </a:r>
              </a:p>
              <a:p>
                <a:r>
                  <a:rPr lang="en-US" dirty="0"/>
                  <a:t>We’ll develop together a very clever combinatorial proof.</a:t>
                </a:r>
              </a:p>
              <a:p>
                <a:pPr lvl="1"/>
                <a:r>
                  <a:rPr lang="en-US" dirty="0"/>
                  <a:t>Sub-goal: Prove that PIE correctly counts items that belong to exactly 4 sets.</a:t>
                </a:r>
              </a:p>
              <a:p>
                <a:pPr lvl="1"/>
                <a:r>
                  <a:rPr lang="en-US" dirty="0"/>
                  <a:t>Then: Prove later that PIE counts items that belong to any number of sets.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031D6-68F9-9BA7-0CA7-4562DF942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464DF-D8B2-EAC6-246F-9829E7740B37}"/>
                  </a:ext>
                </a:extLst>
              </p:cNvPr>
              <p:cNvSpPr txBox="1"/>
              <p:nvPr/>
            </p:nvSpPr>
            <p:spPr>
              <a:xfrm>
                <a:off x="609598" y="124363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464DF-D8B2-EAC6-246F-9829E774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124363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852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D1E7F-2C07-4F5C-AB7D-D516BF43F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33D8-B419-A434-553B-3E2BFC49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Combinatorial Proof (Warmup Question)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C4DD0-1211-B75D-5285-E93E004376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terms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have?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C4DD0-1211-B75D-5285-E93E00437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978861-F47F-D6F7-4F3C-703CC1140605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978861-F47F-D6F7-4F3C-703CC114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72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C2112-BCE9-965C-0747-F54B9B822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310A-81F6-5A0C-7D8E-FF0A306F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Combinatorial Proof (Warmup Question)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AFE60-3733-D000-2646-893A83DC63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terms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have?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If n = 4 and k = 2, we have: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AFE60-3733-D000-2646-893A83DC6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A07392-C1AB-4491-3226-6EB9FC34E944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A07392-C1AB-4491-3226-6EB9FC34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12F8C6-66CF-5D69-1E09-A2341E6E5C48}"/>
                  </a:ext>
                </a:extLst>
              </p:cNvPr>
              <p:cNvSpPr txBox="1"/>
              <p:nvPr/>
            </p:nvSpPr>
            <p:spPr>
              <a:xfrm>
                <a:off x="965270" y="4418726"/>
                <a:ext cx="97455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12F8C6-66CF-5D69-1E09-A2341E6E5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70" y="4418726"/>
                <a:ext cx="9745518" cy="461665"/>
              </a:xfrm>
              <a:prstGeom prst="rect">
                <a:avLst/>
              </a:prstGeom>
              <a:blipFill>
                <a:blip r:embed="rId5"/>
                <a:stretch>
                  <a:fillRect t="-10811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796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5C047-F663-29B5-E40B-FD922850C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4418-B288-6584-2082-9DFBF293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582EB-93C9-2BA1-FD8F-C7855D2ECE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How many times is it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582EB-93C9-2BA1-FD8F-C7855D2EC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309D09-E815-6460-4347-662D613C14C6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309D09-E815-6460-4347-662D613C1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245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DA8F3-3EA1-3D70-BB28-6D11341B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621E-CD53-B06E-2E5D-AE78D4DE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1D472A-F63A-6EDD-D61B-88E4377EB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1D472A-F63A-6EDD-D61B-88E4377EB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8F340D-638C-C68B-D468-C96ACD6816AC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8F340D-638C-C68B-D468-C96ACD681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1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7F7A-2A12-C87F-8990-DB4ACCE86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70B1-DE9C-1561-D25A-8004A803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0E83E-1325-51A3-416C-2EE1930D04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 is counted four times</a:t>
                </a:r>
                <a:r>
                  <a:rPr lang="en-US" dirty="0"/>
                  <a:t>, because it belongs to exactly 4 of the sets above.</a:t>
                </a:r>
              </a:p>
              <a:p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being quadruple counted.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0E83E-1325-51A3-416C-2EE1930D04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7E7475-C660-D4B1-5188-5D43D1D891DF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7E7475-C660-D4B1-5188-5D43D1D89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74FC04-DFE3-C8C8-00B5-70DC736BAACE}"/>
                  </a:ext>
                </a:extLst>
              </p:cNvPr>
              <p:cNvSpPr txBox="1"/>
              <p:nvPr/>
            </p:nvSpPr>
            <p:spPr>
              <a:xfrm>
                <a:off x="7121237" y="6324600"/>
                <a:ext cx="5070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Inter Light" panose="02000403000000020004"/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Inter Light" panose="02000403000000020004"/>
                  </a:rPr>
                  <a:t> is not the number of times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latin typeface="Inter Light" panose="02000403000000020004"/>
                  </a:rPr>
                  <a:t> is counted,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Inter Light" panose="02000403000000020004"/>
                  </a:rPr>
                  <a:t> is not 4. It’s probably some other bigger number.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74FC04-DFE3-C8C8-00B5-70DC736BA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237" y="6324600"/>
                <a:ext cx="5070764" cy="461665"/>
              </a:xfrm>
              <a:prstGeom prst="rect">
                <a:avLst/>
              </a:prstGeom>
              <a:blipFill>
                <a:blip r:embed="rId5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532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B5B29-3DCB-49BF-2CE9-E5F79B450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6CAF-A166-9688-0583-E85DC6DD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9FEFD-7DCF-2B7C-F9B8-89D42FE96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9FEFD-7DCF-2B7C-F9B8-89D42FE96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6576B6-8158-7F2D-46B3-68207DC5E798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6576B6-8158-7F2D-46B3-68207DC5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77744-159D-BB17-A263-DCCDEEE68DD1}"/>
                  </a:ext>
                </a:extLst>
              </p:cNvPr>
              <p:cNvSpPr txBox="1"/>
              <p:nvPr/>
            </p:nvSpPr>
            <p:spPr>
              <a:xfrm>
                <a:off x="7121237" y="6324600"/>
                <a:ext cx="5070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Inter Light" panose="02000403000000020004"/>
                  </a:rPr>
                  <a:t>Note: To avoid wasting space, the following slides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200" dirty="0">
                    <a:latin typeface="Inter Light" panose="02000403000000020004"/>
                  </a:rPr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Inter Light" panose="02000403000000020004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77744-159D-BB17-A263-DCCDEEE6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237" y="6324600"/>
                <a:ext cx="5070764" cy="461665"/>
              </a:xfrm>
              <a:prstGeom prst="rect">
                <a:avLst/>
              </a:prstGeom>
              <a:blipFill>
                <a:blip r:embed="rId5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276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82DF8-053F-D411-8480-F4DDC5442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63C3-2B85-F098-8BD0-D6A7B9A2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DDB4-B7E6-E333-1689-68E3F14DA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appears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terms.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counted 6 times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That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quadruple-counted x, but now I’ve subtracted 6, so now I’m undercounting by 2.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DDB4-B7E6-E333-1689-68E3F14DA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993" b="-1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65B07E-80CD-5C01-EA8B-A6772B6B9035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65B07E-80CD-5C01-EA8B-A6772B6B9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976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0070D0-C2BA-3096-FBA8-6C33CB05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0BC6-EDC4-73DC-4196-17F40210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2A278-70F2-0D3A-6F3E-046C1F261A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other words, in how many 3-way intersection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B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, … does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appear?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2A278-70F2-0D3A-6F3E-046C1F261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110" b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FE6A34-C94F-E8C6-39B1-8092145BA14F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FE6A34-C94F-E8C6-39B1-8092145B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30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009AD-0855-0994-B1DE-6F6EF8DB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03FB-D68C-D85F-2C81-CD497F68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E45FD-2225-F8F9-E937-1C3FAF652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appears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terms.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counted 4 times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First we quadruple counted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subtracted 6, now we added 4. So we’re still double counting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4−6+4=2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E45FD-2225-F8F9-E937-1C3FAF652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b="-1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7E3B26-03CC-C98B-3C05-F3FD0E687AC0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7E3B26-03CC-C98B-3C05-F3FD0E687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82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DDB3-5B66-B204-1071-CDEF0450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FC1CE6-B814-D10D-0709-1FD575818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want to prove that: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FC1CE6-B814-D10D-0709-1FD575818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C9296F-443E-2265-3353-02EAB86B76F5}"/>
                  </a:ext>
                </a:extLst>
              </p:cNvPr>
              <p:cNvSpPr txBox="1"/>
              <p:nvPr/>
            </p:nvSpPr>
            <p:spPr>
              <a:xfrm>
                <a:off x="2185555" y="4540288"/>
                <a:ext cx="61444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C9296F-443E-2265-3353-02EAB86B7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55" y="4540288"/>
                <a:ext cx="61444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917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B28AE-94BE-59A6-0D95-4788EF5A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24DC-DDFB-767B-F49C-9669F50D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B0C24B-DA53-7ACE-05E5-D49629088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B0C24B-DA53-7ACE-05E5-D49629088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DD901F-0019-F9C7-6172-A61A819C705C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DD901F-0019-F9C7-6172-A61A819C7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25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C7B5-C63A-F461-E607-1B0C605EA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74A9-C4B1-5F71-5D6E-0B94BB7F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FE41B0-D8D7-76B0-A264-1B50C37B9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appears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terms, i.e. the only four-way intersection to which it belongs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F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counted 1 time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FE41B0-D8D7-76B0-A264-1B50C37B9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38472-0082-CDDC-3AA6-F31C184CA2C6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38472-0082-CDDC-3AA6-F31C184CA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888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A6747-F0C8-DF6B-5161-217CA4C1E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6154-CFBD-7ED9-D0CA-6AB50D46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8FFC5-CB53-F685-22A9-0F32CD5ACD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8FFC5-CB53-F685-22A9-0F32CD5AC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6B4181-EA65-364B-9B6A-9877A6DD1CDE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6B4181-EA65-364B-9B6A-9877A6DD1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449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C28EB-BC5F-02FA-70B9-7D6D223A8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B33C-ED8D-7D8B-529B-2A0C9A95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69AF2-E658-7053-1E75-C3DFD1EBA2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counted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INTERSECTSUM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8F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appears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terms. That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appears in no 5-way intersections.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69AF2-E658-7053-1E75-C3DFD1EBA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FE8C96-58D2-D851-0BBD-2BC125253F44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FE8C96-58D2-D851-0BBD-2BC125253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992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CD791-C119-3C32-E6E0-8F27083FA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B47D-4D1A-CEB2-F4A2-5765860A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PIE Correctly Counts Items Belonging to 4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A68D6-8F05-AEEC-24B1-49F295A62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we have 54 sets.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only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8F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we see that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that belongs to exactly 4 sets out of 54, our formula counts that item exactly once.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A68D6-8F05-AEEC-24B1-49F295A62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1104" b="-1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D2E268-9D0D-9E90-C58F-AD5C232416DA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D2E268-9D0D-9E90-C58F-AD5C23241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E9B6530-95AD-58D0-2E62-493A7AA041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5208492"/>
                  </p:ext>
                </p:extLst>
              </p:nvPr>
            </p:nvGraphicFramePr>
            <p:xfrm>
              <a:off x="1458602" y="2958378"/>
              <a:ext cx="4759318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79659">
                      <a:extLst>
                        <a:ext uri="{9D8B030D-6E8A-4147-A177-3AD203B41FA5}">
                          <a16:colId xmlns:a16="http://schemas.microsoft.com/office/drawing/2014/main" val="935681513"/>
                        </a:ext>
                      </a:extLst>
                    </a:gridCol>
                    <a:gridCol w="2379659">
                      <a:extLst>
                        <a:ext uri="{9D8B030D-6E8A-4147-A177-3AD203B41FA5}">
                          <a16:colId xmlns:a16="http://schemas.microsoft.com/office/drawing/2014/main" val="8392245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# times counted in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INTERSECTSUM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4059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32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39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931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480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944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592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E9B6530-95AD-58D0-2E62-493A7AA041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5208492"/>
                  </p:ext>
                </p:extLst>
              </p:nvPr>
            </p:nvGraphicFramePr>
            <p:xfrm>
              <a:off x="1458602" y="2958378"/>
              <a:ext cx="4759318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79659">
                      <a:extLst>
                        <a:ext uri="{9D8B030D-6E8A-4147-A177-3AD203B41FA5}">
                          <a16:colId xmlns:a16="http://schemas.microsoft.com/office/drawing/2014/main" val="935681513"/>
                        </a:ext>
                      </a:extLst>
                    </a:gridCol>
                    <a:gridCol w="2379659">
                      <a:extLst>
                        <a:ext uri="{9D8B030D-6E8A-4147-A177-3AD203B41FA5}">
                          <a16:colId xmlns:a16="http://schemas.microsoft.com/office/drawing/2014/main" val="839224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6" t="-4762" r="-100512" b="-3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13" t="-4762" r="-769" b="-3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4059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32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39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931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480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944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592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139014-1565-F0E3-6419-46CBA42AF13A}"/>
                  </a:ext>
                </a:extLst>
              </p:cNvPr>
              <p:cNvSpPr txBox="1"/>
              <p:nvPr/>
            </p:nvSpPr>
            <p:spPr>
              <a:xfrm>
                <a:off x="6217920" y="3545806"/>
                <a:ext cx="240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139014-1565-F0E3-6419-46CBA42A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0" y="3545806"/>
                <a:ext cx="24079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C68B30-4A5F-0085-BA2D-52D9D2825AC1}"/>
                  </a:ext>
                </a:extLst>
              </p:cNvPr>
              <p:cNvSpPr txBox="1"/>
              <p:nvPr/>
            </p:nvSpPr>
            <p:spPr>
              <a:xfrm>
                <a:off x="6096000" y="3910316"/>
                <a:ext cx="240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C68B30-4A5F-0085-BA2D-52D9D2825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10316"/>
                <a:ext cx="240792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609164-DD8C-8065-07F9-0CE348A5919B}"/>
                  </a:ext>
                </a:extLst>
              </p:cNvPr>
              <p:cNvSpPr txBox="1"/>
              <p:nvPr/>
            </p:nvSpPr>
            <p:spPr>
              <a:xfrm>
                <a:off x="6096000" y="4315466"/>
                <a:ext cx="240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609164-DD8C-8065-07F9-0CE348A59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15466"/>
                <a:ext cx="240792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758B13-E253-802C-C6F1-942E89F74CCA}"/>
                  </a:ext>
                </a:extLst>
              </p:cNvPr>
              <p:cNvSpPr txBox="1"/>
              <p:nvPr/>
            </p:nvSpPr>
            <p:spPr>
              <a:xfrm>
                <a:off x="6096000" y="4704741"/>
                <a:ext cx="240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758B13-E253-802C-C6F1-942E89F7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04741"/>
                <a:ext cx="24079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D14260-A05D-D20F-509C-F55ED16F4F81}"/>
                  </a:ext>
                </a:extLst>
              </p:cNvPr>
              <p:cNvSpPr txBox="1"/>
              <p:nvPr/>
            </p:nvSpPr>
            <p:spPr>
              <a:xfrm>
                <a:off x="8900161" y="3545806"/>
                <a:ext cx="240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D14260-A05D-D20F-509C-F55ED16F4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61" y="3545806"/>
                <a:ext cx="240792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BC75C-A75E-20F3-B8B4-92F42D6BC6AD}"/>
                  </a:ext>
                </a:extLst>
              </p:cNvPr>
              <p:cNvSpPr txBox="1"/>
              <p:nvPr/>
            </p:nvSpPr>
            <p:spPr>
              <a:xfrm>
                <a:off x="8778241" y="3910316"/>
                <a:ext cx="240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BC75C-A75E-20F3-B8B4-92F42D6BC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1" y="3910316"/>
                <a:ext cx="240792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6802A1-9041-77D6-E344-DB90B36F237A}"/>
                  </a:ext>
                </a:extLst>
              </p:cNvPr>
              <p:cNvSpPr txBox="1"/>
              <p:nvPr/>
            </p:nvSpPr>
            <p:spPr>
              <a:xfrm>
                <a:off x="8778241" y="4315466"/>
                <a:ext cx="240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6802A1-9041-77D6-E344-DB90B36F2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1" y="4315466"/>
                <a:ext cx="240792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4C013-380F-7D22-A12F-C0AA51C57CBC}"/>
                  </a:ext>
                </a:extLst>
              </p:cNvPr>
              <p:cNvSpPr txBox="1"/>
              <p:nvPr/>
            </p:nvSpPr>
            <p:spPr>
              <a:xfrm>
                <a:off x="8778241" y="4704741"/>
                <a:ext cx="240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4C013-380F-7D22-A12F-C0AA51C57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1" y="4704741"/>
                <a:ext cx="240792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435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761D-72D0-8913-05F3-5ACBA1897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EB6D-D384-73A1-A8A3-082C107D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Combinatorial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6F9F7-C898-4745-7E29-0D913869A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r>
                  <a:rPr lang="en-US" dirty="0"/>
                  <a:t>We showed that the formula correctly counts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that belongs to 4 sets. To generalize, we observe the pattern in the # of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counted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6F9F7-C898-4745-7E29-0D913869A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2E426F-9A43-FCA2-DE2D-236395D3378E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2E426F-9A43-FCA2-DE2D-236395D33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 t="-104444" b="-15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07D4534-3B6C-E142-CB89-564BCCA74A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939263"/>
                  </p:ext>
                </p:extLst>
              </p:nvPr>
            </p:nvGraphicFramePr>
            <p:xfrm>
              <a:off x="3144630" y="2912238"/>
              <a:ext cx="7467952" cy="33609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6988">
                      <a:extLst>
                        <a:ext uri="{9D8B030D-6E8A-4147-A177-3AD203B41FA5}">
                          <a16:colId xmlns:a16="http://schemas.microsoft.com/office/drawing/2014/main" val="935681513"/>
                        </a:ext>
                      </a:extLst>
                    </a:gridCol>
                    <a:gridCol w="1866988">
                      <a:extLst>
                        <a:ext uri="{9D8B030D-6E8A-4147-A177-3AD203B41FA5}">
                          <a16:colId xmlns:a16="http://schemas.microsoft.com/office/drawing/2014/main" val="1297056036"/>
                        </a:ext>
                      </a:extLst>
                    </a:gridCol>
                    <a:gridCol w="1866988">
                      <a:extLst>
                        <a:ext uri="{9D8B030D-6E8A-4147-A177-3AD203B41FA5}">
                          <a16:colId xmlns:a16="http://schemas.microsoft.com/office/drawing/2014/main" val="839224586"/>
                        </a:ext>
                      </a:extLst>
                    </a:gridCol>
                    <a:gridCol w="1866988">
                      <a:extLst>
                        <a:ext uri="{9D8B030D-6E8A-4147-A177-3AD203B41FA5}">
                          <a16:colId xmlns:a16="http://schemas.microsoft.com/office/drawing/2014/main" val="15158224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# times counted in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INTERSECTSUM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# times counted in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INTERSECTSUM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4059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`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4832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339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3931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14803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07D4534-3B6C-E142-CB89-564BCCA74A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939263"/>
                  </p:ext>
                </p:extLst>
              </p:nvPr>
            </p:nvGraphicFramePr>
            <p:xfrm>
              <a:off x="3144630" y="2912238"/>
              <a:ext cx="7467952" cy="33609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6988">
                      <a:extLst>
                        <a:ext uri="{9D8B030D-6E8A-4147-A177-3AD203B41FA5}">
                          <a16:colId xmlns:a16="http://schemas.microsoft.com/office/drawing/2014/main" val="935681513"/>
                        </a:ext>
                      </a:extLst>
                    </a:gridCol>
                    <a:gridCol w="1866988">
                      <a:extLst>
                        <a:ext uri="{9D8B030D-6E8A-4147-A177-3AD203B41FA5}">
                          <a16:colId xmlns:a16="http://schemas.microsoft.com/office/drawing/2014/main" val="1297056036"/>
                        </a:ext>
                      </a:extLst>
                    </a:gridCol>
                    <a:gridCol w="1866988">
                      <a:extLst>
                        <a:ext uri="{9D8B030D-6E8A-4147-A177-3AD203B41FA5}">
                          <a16:colId xmlns:a16="http://schemas.microsoft.com/office/drawing/2014/main" val="839224586"/>
                        </a:ext>
                      </a:extLst>
                    </a:gridCol>
                    <a:gridCol w="1866988">
                      <a:extLst>
                        <a:ext uri="{9D8B030D-6E8A-4147-A177-3AD203B41FA5}">
                          <a16:colId xmlns:a16="http://schemas.microsoft.com/office/drawing/2014/main" val="151582241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0" t="-2778" r="-301361" b="-2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778" r="-199324" b="-2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361" t="-2778" r="-100680" b="-2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4059450"/>
                      </a:ext>
                    </a:extLst>
                  </a:tr>
                  <a:tr h="6116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361" t="-154167" r="-100680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361" t="-154167" r="-680" b="-3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4832760"/>
                      </a:ext>
                    </a:extLst>
                  </a:tr>
                  <a:tr h="6116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361" t="-248980" r="-10068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361" t="-248980" r="-68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3393135"/>
                      </a:ext>
                    </a:extLst>
                  </a:tr>
                  <a:tr h="6116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361" t="-356250" r="-100680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361" t="-356250" r="-680" b="-10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3931983"/>
                      </a:ext>
                    </a:extLst>
                  </a:tr>
                  <a:tr h="6116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361" t="-456250" r="-100680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361" t="-456250" r="-680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803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495D78-6C4E-6B49-5766-FFD982307910}"/>
                  </a:ext>
                </a:extLst>
              </p:cNvPr>
              <p:cNvSpPr txBox="1"/>
              <p:nvPr/>
            </p:nvSpPr>
            <p:spPr>
              <a:xfrm>
                <a:off x="3505198" y="6335339"/>
                <a:ext cx="86868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Inter Light" panose="02000403000000020004"/>
                  </a:rPr>
                  <a:t>Table for an item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Inter Light" panose="02000403000000020004"/>
                  </a:rPr>
                  <a:t> belongs to 4 sets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495D78-6C4E-6B49-5766-FFD982307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198" y="6335339"/>
                <a:ext cx="8686802" cy="461665"/>
              </a:xfrm>
              <a:prstGeom prst="rect">
                <a:avLst/>
              </a:prstGeom>
              <a:blipFill>
                <a:blip r:embed="rId6"/>
                <a:stretch>
                  <a:fillRect l="-116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288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1F133-498A-B1AF-BCE3-3576A1E9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6E5D-A365-2087-8AB6-8EC552ED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Combinatorial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051EB-B248-39C4-242E-73F92359B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54998" cy="563873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sets. Then the number of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 counted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saw before that if we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4−6+4−1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you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, we get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means that if an item belong to exactly 5 sets, it also gets counted correctly.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051EB-B248-39C4-242E-73F92359B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54998" cy="5638732"/>
              </a:xfrm>
              <a:blipFill>
                <a:blip r:embed="rId3"/>
                <a:stretch>
                  <a:fillRect l="-763" r="-545" b="-8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5B2902-2E37-9DA2-DAAA-41DE7307D89C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5B2902-2E37-9DA2-DAAA-41DE7307D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 t="-104444" b="-15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670FC1-1B18-19AE-312A-EEC92FEE1E2B}"/>
                  </a:ext>
                </a:extLst>
              </p:cNvPr>
              <p:cNvSpPr txBox="1"/>
              <p:nvPr/>
            </p:nvSpPr>
            <p:spPr>
              <a:xfrm>
                <a:off x="2063692" y="2683540"/>
                <a:ext cx="7839512" cy="745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670FC1-1B18-19AE-312A-EEC92FEE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92" y="2683540"/>
                <a:ext cx="7839512" cy="745460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047DF-AFE4-2F0C-2C63-EC0A5CD2A12F}"/>
                  </a:ext>
                </a:extLst>
              </p:cNvPr>
              <p:cNvSpPr txBox="1"/>
              <p:nvPr/>
            </p:nvSpPr>
            <p:spPr>
              <a:xfrm>
                <a:off x="3383338" y="4954537"/>
                <a:ext cx="3866276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047DF-AFE4-2F0C-2C63-EC0A5CD2A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338" y="4954537"/>
                <a:ext cx="3866276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A3B593-024D-510F-A472-D4C1DED0F2CF}"/>
                  </a:ext>
                </a:extLst>
              </p:cNvPr>
              <p:cNvSpPr txBox="1"/>
              <p:nvPr/>
            </p:nvSpPr>
            <p:spPr>
              <a:xfrm>
                <a:off x="6684078" y="5081045"/>
                <a:ext cx="38662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A3B593-024D-510F-A472-D4C1DED0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078" y="5081045"/>
                <a:ext cx="386627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41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B28B7-F1C7-BE86-4D29-3E45AEF55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E8EB-D625-48E7-945F-A07205B1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Combinatorial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8A21F0-5FAD-2E07-5AC3-D35AB5AA35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sets. Then the number of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 counted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prove the PIE in general, we have to show that this sum equals 1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see a VERY clever way to prove this using the binomial theorem.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is well beyond the scope of what we would expect you to figure out on your own.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8A21F0-5FAD-2E07-5AC3-D35AB5AA35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b="-15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637639-4744-5276-2C58-4216160A5E81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637639-4744-5276-2C58-4216160A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 t="-104444" b="-15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D1AB7F-E809-2C9E-3C5B-A4D6FEAD3E66}"/>
                  </a:ext>
                </a:extLst>
              </p:cNvPr>
              <p:cNvSpPr txBox="1"/>
              <p:nvPr/>
            </p:nvSpPr>
            <p:spPr>
              <a:xfrm>
                <a:off x="2063692" y="2683540"/>
                <a:ext cx="7839512" cy="745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D1AB7F-E809-2C9E-3C5B-A4D6FEAD3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92" y="2683540"/>
                <a:ext cx="7839512" cy="745460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5E58EA-0A17-EF28-D651-226ACB323D79}"/>
                  </a:ext>
                </a:extLst>
              </p:cNvPr>
              <p:cNvSpPr txBox="1"/>
              <p:nvPr/>
            </p:nvSpPr>
            <p:spPr>
              <a:xfrm>
                <a:off x="3778439" y="4910673"/>
                <a:ext cx="4119179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5E58EA-0A17-EF28-D651-226ACB323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439" y="4910673"/>
                <a:ext cx="4119179" cy="1100879"/>
              </a:xfrm>
              <a:prstGeom prst="rect">
                <a:avLst/>
              </a:prstGeom>
              <a:blipFill>
                <a:blip r:embed="rId6"/>
                <a:stretch>
                  <a:fillRect t="-106818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7EC68C6-CE46-79CE-8B40-D88A072EB49A}"/>
              </a:ext>
            </a:extLst>
          </p:cNvPr>
          <p:cNvSpPr txBox="1"/>
          <p:nvPr/>
        </p:nvSpPr>
        <p:spPr>
          <a:xfrm>
            <a:off x="9055915" y="5230279"/>
            <a:ext cx="304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Inter Light" panose="02000403000000020004"/>
              </a:rPr>
              <a:t>Seems unrelated.</a:t>
            </a:r>
          </a:p>
        </p:txBody>
      </p:sp>
    </p:spTree>
    <p:extLst>
      <p:ext uri="{BB962C8B-B14F-4D97-AF65-F5344CB8AC3E}">
        <p14:creationId xmlns:p14="http://schemas.microsoft.com/office/powerpoint/2010/main" val="108793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A1EDB-FA3F-FC89-8CD2-81F78E8B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7CA60B-4C61-4CCE-C32D-43B66E3AD0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7CA60B-4C61-4CCE-C32D-43B66E3AD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9554A3-A656-9D30-7A79-CEAB1F6D6D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 if we plug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9554A3-A656-9D30-7A79-CEAB1F6D6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C4DDCB-FD0B-EB22-5AF6-45DE7EC588FA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C4DDCB-FD0B-EB22-5AF6-45DE7EC58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F6FF0C-3751-B777-43A5-F765CDEB58EC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F6FF0C-3751-B777-43A5-F765CDEB5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6970D-42FC-D6BC-BD9E-929567668599}"/>
                  </a:ext>
                </a:extLst>
              </p:cNvPr>
              <p:cNvSpPr txBox="1"/>
              <p:nvPr/>
            </p:nvSpPr>
            <p:spPr>
              <a:xfrm>
                <a:off x="900548" y="4886998"/>
                <a:ext cx="3200399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F6970D-42FC-D6BC-BD9E-929567668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8" y="4886998"/>
                <a:ext cx="3200399" cy="1100879"/>
              </a:xfrm>
              <a:prstGeom prst="rect">
                <a:avLst/>
              </a:prstGeom>
              <a:blipFill>
                <a:blip r:embed="rId6"/>
                <a:stretch>
                  <a:fillRect l="-5929"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34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D0247-C71D-201A-7ED8-31A0EC99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3586AE-D509-7BAE-5FAB-4CD4BBBC76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3586AE-D509-7BAE-5FAB-4CD4BBBC7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5DD9C-3D20-9778-54FB-48DCF87730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 if we plug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 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5DD9C-3D20-9778-54FB-48DCF87730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D32A24-8373-4BD2-8422-4F8E53404C99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D32A24-8373-4BD2-8422-4F8E5340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0B121F-84EF-50D0-3C92-166BAC373A61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0B121F-84EF-50D0-3C92-166BAC373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F10FE6-D9C7-E161-5051-B00F32C9B0B9}"/>
                  </a:ext>
                </a:extLst>
              </p:cNvPr>
              <p:cNvSpPr txBox="1"/>
              <p:nvPr/>
            </p:nvSpPr>
            <p:spPr>
              <a:xfrm>
                <a:off x="858983" y="4886998"/>
                <a:ext cx="10349344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F10FE6-D9C7-E161-5051-B00F32C9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3" y="4886998"/>
                <a:ext cx="10349344" cy="1100879"/>
              </a:xfrm>
              <a:prstGeom prst="rect">
                <a:avLst/>
              </a:prstGeom>
              <a:blipFill>
                <a:blip r:embed="rId6"/>
                <a:stretch>
                  <a:fillRect l="-1225"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6C3828B-F8B1-A0BA-CBBF-3B3094097F4E}"/>
              </a:ext>
            </a:extLst>
          </p:cNvPr>
          <p:cNvSpPr txBox="1"/>
          <p:nvPr/>
        </p:nvSpPr>
        <p:spPr>
          <a:xfrm>
            <a:off x="5140036" y="5987877"/>
            <a:ext cx="6802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Inter Light" panose="02000403000000020004"/>
              </a:rPr>
              <a:t>Let’s toss even powers of -1 and convert odd powers of -1 to minus signs.</a:t>
            </a:r>
          </a:p>
        </p:txBody>
      </p:sp>
    </p:spTree>
    <p:extLst>
      <p:ext uri="{BB962C8B-B14F-4D97-AF65-F5344CB8AC3E}">
        <p14:creationId xmlns:p14="http://schemas.microsoft.com/office/powerpoint/2010/main" val="61962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0769F-526A-203D-D9A7-DB1E05E58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D189-1B32-B006-B8AB-A1CA9E48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A57AB-3CC4-B80F-BFAA-0D32A7C7D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want to prove that: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Let’s count all subsets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LHS: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subsets. Why?</a:t>
                </a:r>
              </a:p>
              <a:p>
                <a:pPr lvl="1"/>
                <a:r>
                  <a:rPr lang="en-US" dirty="0"/>
                  <a:t>Each subset either includes or does not include each integer.</a:t>
                </a:r>
              </a:p>
              <a:p>
                <a:pPr lvl="1"/>
                <a:r>
                  <a:rPr lang="en-US" dirty="0"/>
                  <a:t>This is the 1st rule of counting where we make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choices from 2 options, yielding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possibilities.</a:t>
                </a:r>
              </a:p>
              <a:p>
                <a:pPr lvl="1"/>
                <a:r>
                  <a:rPr lang="en-US" dirty="0"/>
                  <a:t>Can think of subsets as “no, no, no”, “no, no, yes”,  “no, yes, no”, etc.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A57AB-3CC4-B80F-BFAA-0D32A7C7D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24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73E8C-59B4-FBE5-EA1B-3A9D0F179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00D4F-8B17-04AD-CB18-9C068D3A1F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00D4F-8B17-04AD-CB18-9C068D3A1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DC727-BE92-C13B-B595-400D3CD87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DC727-BE92-C13B-B595-400D3CD87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1F151-844C-090E-9A43-0CC74A1F8943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1F151-844C-090E-9A43-0CC74A1F8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0B377B-B3B4-E086-3750-3E295EB8BE5D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0B377B-B3B4-E086-3750-3E295EB8B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A34AEF-7189-5AC7-A967-F94D1B5BF9FB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A34AEF-7189-5AC7-A967-F94D1B5BF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1100879"/>
              </a:xfrm>
              <a:prstGeom prst="rect">
                <a:avLst/>
              </a:prstGeom>
              <a:blipFill>
                <a:blip r:embed="rId6"/>
                <a:stretch>
                  <a:fillRect l="-3495"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5D7F2D0-AD72-2C73-FF8D-18DE73EEAD33}"/>
              </a:ext>
            </a:extLst>
          </p:cNvPr>
          <p:cNvSpPr txBox="1"/>
          <p:nvPr/>
        </p:nvSpPr>
        <p:spPr>
          <a:xfrm>
            <a:off x="6788727" y="6172132"/>
            <a:ext cx="3823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Inter Light" panose="02000403000000020004"/>
              </a:rPr>
              <a:t>Didn’t toss/convert last one because we don’t know if even or odd.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576C3-FFBB-3261-0031-331049614FCE}"/>
              </a:ext>
            </a:extLst>
          </p:cNvPr>
          <p:cNvCxnSpPr/>
          <p:nvPr/>
        </p:nvCxnSpPr>
        <p:spPr>
          <a:xfrm flipV="1">
            <a:off x="8941615" y="5763491"/>
            <a:ext cx="548749" cy="408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29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3B0AB-A233-278C-87B1-2C17B3E78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678E3E-17D6-24BD-6182-B3ECED6178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678E3E-17D6-24BD-6182-B3ECED617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9E42B-9526-8E71-FA8A-3B78E89DA0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9E42B-9526-8E71-FA8A-3B78E89DA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0B7705-14B0-78D5-4453-0CC503874AD1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0B7705-14B0-78D5-4453-0CC503874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C86E71-8E40-2460-956D-3DA74216A555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C86E71-8E40-2460-956D-3DA74216A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ABAD7-7415-A241-85F3-5B2A0D08169B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ABAD7-7415-A241-85F3-5B2A0D08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499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3058-99D4-088A-13A9-A075E8FB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DEAF33-F547-6A43-1223-6135A43330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DEAF33-F547-6A43-1223-6135A4333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628DB-7D76-49D0-A3C2-3E411BCC4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We’re close. What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628DB-7D76-49D0-A3C2-3E411BCC4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B23A27-E721-7A29-7A30-1B32DCBB07C4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B23A27-E721-7A29-7A30-1B32DCBB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640785-B40E-FA97-4614-46B5B1F441C6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640785-B40E-FA97-4614-46B5B1F4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F33B1-1EE0-FEC5-92CE-BFF78371F274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F33B1-1EE0-FEC5-92CE-BFF78371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481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D688B-8B03-1259-49A7-A44D1C7E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0A592-35EA-267D-1022-A5E75228CE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0A592-35EA-267D-1022-A5E75228C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BE9B0-67E2-19C7-D601-F097548D7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We’re close. What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? </a:t>
                </a:r>
                <a:r>
                  <a:rPr lang="en-US" dirty="0">
                    <a:solidFill>
                      <a:schemeClr val="accent3"/>
                    </a:solidFill>
                  </a:rPr>
                  <a:t>1</a:t>
                </a:r>
                <a:r>
                  <a:rPr lang="en-US" dirty="0"/>
                  <a:t>, there is one way to choose nothing.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BE9B0-67E2-19C7-D601-F097548D7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A2044E-CF04-85EF-6663-A53E43262540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A2044E-CF04-85EF-6663-A53E4326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97EB3-7F60-98FF-6A88-8E86007AA209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97EB3-7F60-98FF-6A88-8E86007AA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905E27-CC29-C0A2-D1E5-E7E9420A45D8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905E27-CC29-C0A2-D1E5-E7E9420A4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993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58E1-581A-6009-C2BD-C8EB3B500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F5FE1E-8A50-6C7E-40C4-C8091D7886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F5FE1E-8A50-6C7E-40C4-C8091D788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69C92-E165-966A-25A4-3428689858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We’re close. What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? 1, there is one way to choose nothing.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69C92-E165-966A-25A4-342868985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E6B2A4-0B5B-A76E-617B-23218829013C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E6B2A4-0B5B-A76E-617B-232188290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998B53-3BC1-BA07-EAEB-AFA1BA6D9E52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998B53-3BC1-BA07-EAEB-AFA1BA6D9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B4906-80CA-8D24-2F1C-1781D06C9190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B4906-80CA-8D24-2F1C-1781D06C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646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E0B9E-4E21-9DC3-0705-760D5B1F7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F90A3D-7F0A-2C43-9AA6-7A8D90CB61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F90A3D-7F0A-2C43-9AA6-7A8D90CB6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0E66E-814C-71E8-2145-04CEBC31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Now 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to both sides.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0E66E-814C-71E8-2145-04CEBC31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E35DF4-FB13-1822-8DD6-00C203AB4881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E35DF4-FB13-1822-8DD6-00C203AB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BD97A0-C662-7A1D-F0BA-2CE47A3F5ABA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BD97A0-C662-7A1D-F0BA-2CE47A3F5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ED2D2-791E-2E19-12B2-1485DC9DAE43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ED2D2-791E-2E19-12B2-1485DC9DA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918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25960-B852-2C85-C34A-2D272B42E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F797EE-1AC5-4A26-8FEC-2D779FD2FA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F797EE-1AC5-4A26-8FEC-2D779FD2F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9F001-BE09-14B6-FAEC-2DAC986E2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Then subtract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from both sides.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9F001-BE09-14B6-FAEC-2DAC986E2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F3F4FA-871F-9783-E77C-F196585419D8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F3F4FA-871F-9783-E77C-F19658541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1D44C4-798B-BF0B-22B1-CEAE43F7C2BC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1D44C4-798B-BF0B-22B1-CEAE43F7C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7CDFB2-97D5-7FDE-F035-93BF635FA3AC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7CDFB2-97D5-7FDE-F035-93BF635F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339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980FA-C064-BC48-6E84-59C8C6B14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38A024-DF75-1558-0D2C-6DDE030B04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38A024-DF75-1558-0D2C-6DDE030B0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9865D8-D89E-30C0-4843-BE384C4AD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24270" cy="56387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Keep doing this, and in the last step we’ll subtract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from both sides.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9865D8-D89E-30C0-4843-BE384C4AD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24270" cy="5638732"/>
              </a:xfrm>
              <a:blipFill>
                <a:blip r:embed="rId3"/>
                <a:stretch>
                  <a:fillRect l="-758" t="-90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300347-C1AC-A73C-C637-A9DFF722369E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300347-C1AC-A73C-C637-A9DFF7223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24206-80C4-E5AF-6BB6-0EDD1BFC9027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24206-80C4-E5AF-6BB6-0EDD1BFC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31517-9E5F-D3FC-DE7A-ED6E341360DB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31517-9E5F-D3FC-DE7A-ED6E3413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41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C2F6-922D-15A0-6852-29077B5FA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F9961E-4E00-990D-14B0-1FDF3D9ACE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F9961E-4E00-990D-14B0-1FDF3D9AC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3210AB-D946-4C24-C9E5-B1E4B0D6F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24270" cy="56387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means the RHS is also 0: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Then, let’s make that last term into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instead of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by changing the power of -1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3210AB-D946-4C24-C9E5-B1E4B0D6F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24270" cy="5638732"/>
              </a:xfrm>
              <a:blipFill>
                <a:blip r:embed="rId3"/>
                <a:stretch>
                  <a:fillRect l="-758" t="-901" r="-758" b="-7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9EE72-E7E8-EAAA-90BB-5A26C8B6D283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9EE72-E7E8-EAAA-90BB-5A26C8B6D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14B039-3D2A-F90F-84F2-07A36001536D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14B039-3D2A-F90F-84F2-07A360015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0F9D45-ED07-9E61-A5E0-6F21DCB63D22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+…−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0F9D45-ED07-9E61-A5E0-6F21DCB6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675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2CD7F-717B-E413-9C7D-91F3A6E1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5A39D2-1FB8-FCA2-EED2-BCB4FAD1AB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Side-Quest: The Binomial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5A39D2-1FB8-FCA2-EED2-BCB4FAD1A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09DB5A-E64F-258B-5E0B-F7F4517E2A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24270" cy="56387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into the binomial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number does the binomial theorem yield? LHS gives us 0 trivially.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some manipulation, we have that: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09DB5A-E64F-258B-5E0B-F7F4517E2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24270" cy="5638732"/>
              </a:xfrm>
              <a:blipFill>
                <a:blip r:embed="rId3"/>
                <a:stretch>
                  <a:fillRect l="-758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C1C870-B626-AEF1-CC0F-957055AD1E57}"/>
                  </a:ext>
                </a:extLst>
              </p:cNvPr>
              <p:cNvSpPr txBox="1"/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C1C870-B626-AEF1-CC0F-957055AD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77" y="1094028"/>
                <a:ext cx="6142838" cy="1100879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552DAB-95EE-A833-5136-789372E47862}"/>
                  </a:ext>
                </a:extLst>
              </p:cNvPr>
              <p:cNvSpPr txBox="1"/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552DAB-95EE-A833-5136-789372E4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30" y="3494678"/>
                <a:ext cx="76357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301489-12EC-0079-94C8-8B20F1643EC9}"/>
                  </a:ext>
                </a:extLst>
              </p:cNvPr>
              <p:cNvSpPr txBox="1"/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301489-12EC-0079-94C8-8B20F1643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89" y="4886998"/>
                <a:ext cx="8333413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3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F56E5-E710-39A9-FF31-444CD6FC6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66E5-E1BE-84BB-F1E3-1C6507D3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E4FC87-C2CF-B7FE-024C-6BB834CB8C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848961" cy="56387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want to prove that: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Proof: Consider all subsets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LHS: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subsets. </a:t>
                </a:r>
              </a:p>
              <a:p>
                <a:r>
                  <a:rPr lang="en-US" dirty="0"/>
                  <a:t>RHS:</a:t>
                </a:r>
              </a:p>
              <a:p>
                <a:pPr lvl="1"/>
                <a:r>
                  <a:rPr lang="en-US" dirty="0"/>
                  <a:t>How many subsets are there of all items?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  <a:p>
                <a:pPr lvl="1"/>
                <a:r>
                  <a:rPr lang="en-US" dirty="0"/>
                  <a:t>How many subsets are there of all but one item?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many subsets are there of all but two items?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r>
                  <a:rPr lang="en-US" dirty="0"/>
                  <a:t>How many subsets are there of just one item?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many subsets are there of no items?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E4FC87-C2CF-B7FE-024C-6BB834CB8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848961" cy="5638732"/>
              </a:xfrm>
              <a:blipFill>
                <a:blip r:embed="rId2"/>
                <a:stretch>
                  <a:fillRect l="-749" t="-901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172B59B-BD2D-4B28-74E1-9A6536ADBDDF}"/>
              </a:ext>
            </a:extLst>
          </p:cNvPr>
          <p:cNvGrpSpPr/>
          <p:nvPr/>
        </p:nvGrpSpPr>
        <p:grpSpPr>
          <a:xfrm>
            <a:off x="8617527" y="2448158"/>
            <a:ext cx="2022764" cy="1569660"/>
            <a:chOff x="8617527" y="2448158"/>
            <a:chExt cx="2022764" cy="156966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349FB98-06CA-A847-CA54-0B64B9F1BA70}"/>
                </a:ext>
              </a:extLst>
            </p:cNvPr>
            <p:cNvCxnSpPr/>
            <p:nvPr/>
          </p:nvCxnSpPr>
          <p:spPr>
            <a:xfrm flipV="1">
              <a:off x="8617527" y="3657600"/>
              <a:ext cx="374073" cy="360218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1BE6E-21EC-5EBF-F3FD-DCA432C65055}"/>
                </a:ext>
              </a:extLst>
            </p:cNvPr>
            <p:cNvSpPr txBox="1"/>
            <p:nvPr/>
          </p:nvSpPr>
          <p:spPr>
            <a:xfrm>
              <a:off x="9088582" y="2448158"/>
              <a:ext cx="1551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latin typeface="Inter Light" panose="02000403000000020004"/>
                </a:rPr>
                <a:t>{1, 2, 3}, {1, 2, 4},</a:t>
              </a:r>
              <a:br>
                <a:rPr lang="en-US" sz="2400" dirty="0">
                  <a:latin typeface="Inter Light" panose="02000403000000020004"/>
                </a:rPr>
              </a:br>
              <a:r>
                <a:rPr lang="en-US" sz="2400" dirty="0">
                  <a:latin typeface="Inter Light" panose="02000403000000020004"/>
                </a:rPr>
                <a:t>{1, 3, 4},</a:t>
              </a:r>
            </a:p>
            <a:p>
              <a:pPr algn="l"/>
              <a:r>
                <a:rPr lang="en-US" sz="2400" dirty="0">
                  <a:latin typeface="Inter Light" panose="02000403000000020004"/>
                </a:rPr>
                <a:t>{2, 3, 4}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1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7435B-0611-FFD7-7CEF-1265D8440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B722-7798-A44E-35F5-9F965EFA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Combinatorial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CC5A1-6A87-E0A6-45A9-03D3D1BD5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sets. Then the number of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 counted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Wanted to show that above equals 1. On our side quest, we just showed that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 our proof is complete since it doesn’t matter if we use the letter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CC5A1-6A87-E0A6-45A9-03D3D1BD5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b="-6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808534-C85C-9870-5E7D-6FFCB059D11A}"/>
                  </a:ext>
                </a:extLst>
              </p:cNvPr>
              <p:cNvSpPr txBox="1"/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808534-C85C-9870-5E7D-6FFCB059D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533400"/>
                <a:ext cx="8373576" cy="1129092"/>
              </a:xfrm>
              <a:prstGeom prst="rect">
                <a:avLst/>
              </a:prstGeom>
              <a:blipFill>
                <a:blip r:embed="rId4"/>
                <a:stretch>
                  <a:fillRect t="-104444" b="-15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50D15-5DE0-B9F3-B9F6-BC043AE74698}"/>
                  </a:ext>
                </a:extLst>
              </p:cNvPr>
              <p:cNvSpPr txBox="1"/>
              <p:nvPr/>
            </p:nvSpPr>
            <p:spPr>
              <a:xfrm>
                <a:off x="2063692" y="2683540"/>
                <a:ext cx="7839512" cy="745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50D15-5DE0-B9F3-B9F6-BC043AE74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92" y="2683540"/>
                <a:ext cx="7839512" cy="745460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8FCB84-A4E4-6407-95C5-C07A32F17B76}"/>
                  </a:ext>
                </a:extLst>
              </p:cNvPr>
              <p:cNvSpPr txBox="1"/>
              <p:nvPr/>
            </p:nvSpPr>
            <p:spPr>
              <a:xfrm>
                <a:off x="3096586" y="4631943"/>
                <a:ext cx="6236166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8FCB84-A4E4-6407-95C5-C07A32F17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86" y="4631943"/>
                <a:ext cx="6236166" cy="745460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130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CBA4-BFC7-13F7-3FFB-4F947FC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 #1 on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43E09C-B706-51F2-4481-323A66EB5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notes for this week use more compact notation than lecture. Alternate proof: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Rather than trying to show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Inter Light" panose="02000403000000020004"/>
                  </a:rPr>
                  <a:t>, you can use more compact sigma notation:</a:t>
                </a:r>
              </a:p>
              <a:p>
                <a:pPr marL="0" indent="0">
                  <a:buNone/>
                </a:pPr>
                <a:endParaRPr lang="en-US" sz="1200" dirty="0">
                  <a:latin typeface="Inter Light" panose="02000403000000020004"/>
                </a:endParaRPr>
              </a:p>
              <a:p>
                <a:pPr marL="0" indent="0">
                  <a:buNone/>
                </a:pPr>
                <a:endParaRPr lang="en-US" dirty="0">
                  <a:latin typeface="Inter Light" panose="02000403000000020004"/>
                </a:endParaRPr>
              </a:p>
              <a:p>
                <a:pPr marL="0" indent="0">
                  <a:buNone/>
                </a:pPr>
                <a:endParaRPr lang="en-US" dirty="0">
                  <a:latin typeface="Inter Light" panose="02000403000000020004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Inter Light" panose="02000403000000020004"/>
                  </a:rPr>
                  <a:t>Then you can go on a side-quest with the sigma notation version of the </a:t>
                </a:r>
                <a:r>
                  <a:rPr lang="en-US" dirty="0">
                    <a:solidFill>
                      <a:schemeClr val="accent3"/>
                    </a:solidFill>
                    <a:latin typeface="Inter Light" panose="02000403000000020004"/>
                  </a:rPr>
                  <a:t>binomial theorem</a:t>
                </a:r>
                <a:r>
                  <a:rPr lang="en-US" dirty="0">
                    <a:latin typeface="Inter Light" panose="02000403000000020004"/>
                  </a:rPr>
                  <a:t> to show that: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43E09C-B706-51F2-4481-323A66EB5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980C6E-B4DC-C22E-25A2-28417D44EA5E}"/>
                  </a:ext>
                </a:extLst>
              </p:cNvPr>
              <p:cNvSpPr txBox="1"/>
              <p:nvPr/>
            </p:nvSpPr>
            <p:spPr>
              <a:xfrm>
                <a:off x="2991025" y="2802487"/>
                <a:ext cx="6142838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980C6E-B4DC-C22E-25A2-28417D44E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025" y="2802487"/>
                <a:ext cx="6142838" cy="1100558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5D2C6-2BB0-5195-774F-FDC0874A8F22}"/>
                  </a:ext>
                </a:extLst>
              </p:cNvPr>
              <p:cNvSpPr txBox="1"/>
              <p:nvPr/>
            </p:nvSpPr>
            <p:spPr>
              <a:xfrm>
                <a:off x="2766610" y="5224042"/>
                <a:ext cx="6142838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5D2C6-2BB0-5195-774F-FDC0874A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610" y="5224042"/>
                <a:ext cx="6142838" cy="1100558"/>
              </a:xfrm>
              <a:prstGeom prst="rect">
                <a:avLst/>
              </a:prstGeom>
              <a:blipFill>
                <a:blip r:embed="rId4"/>
                <a:stretch>
                  <a:fillRect t="-106818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508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628F3-5391-68DD-4D7E-63D37654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A6F0-0D59-8A1A-7435-72F8BA90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 #1 on Notation (Side-Quest)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53FAFC-751C-828D-DB5D-5E600D375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Inter Light" panose="02000403000000020004"/>
                  </a:rPr>
                  <a:t>The side-quest in the notes is deriving Corollary 10.1. They do: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Inter Light" panose="02000403000000020004"/>
                  </a:rPr>
                </a:br>
                <a:r>
                  <a:rPr lang="en-US" dirty="0">
                    <a:latin typeface="Inter Light" panose="02000403000000020004"/>
                  </a:rPr>
                  <a:t>The notes skim over the (non-trivial) fact that:</a:t>
                </a:r>
              </a:p>
              <a:p>
                <a:pPr marL="0" indent="0">
                  <a:buNone/>
                </a:pPr>
                <a:endParaRPr lang="en-US" dirty="0">
                  <a:latin typeface="Inter Light" panose="02000403000000020004"/>
                </a:endParaRPr>
              </a:p>
              <a:p>
                <a:pPr marL="0" indent="0">
                  <a:buNone/>
                </a:pPr>
                <a:endParaRPr lang="en-US" dirty="0">
                  <a:latin typeface="Inter Light" panose="02000403000000020004"/>
                </a:endParaRPr>
              </a:p>
              <a:p>
                <a:pPr marL="0" indent="0">
                  <a:buNone/>
                </a:pPr>
                <a:endParaRPr lang="en-US" dirty="0">
                  <a:latin typeface="Inter Light" panose="02000403000000020004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Inter Light" panose="02000403000000020004"/>
                  </a:rPr>
                  <a:t>You can show this if you’d like, I won’t today (the idea is similar to what we did in lecture with expanded sum). But the sentence in “the second equality follows from Corollary 10.1” relies on this fact.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53FAFC-751C-828D-DB5D-5E600D375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2387" r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96EAB-E20B-E95E-419F-A7090B9B0A9B}"/>
                  </a:ext>
                </a:extLst>
              </p:cNvPr>
              <p:cNvSpPr txBox="1"/>
              <p:nvPr/>
            </p:nvSpPr>
            <p:spPr>
              <a:xfrm>
                <a:off x="361775" y="3429000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96EAB-E20B-E95E-419F-A7090B9B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75" y="3429000"/>
                <a:ext cx="6142838" cy="1100879"/>
              </a:xfrm>
              <a:prstGeom prst="rect">
                <a:avLst/>
              </a:prstGeom>
              <a:blipFill>
                <a:blip r:embed="rId3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1F16C6-47C2-EA59-D441-D313CB61226F}"/>
                  </a:ext>
                </a:extLst>
              </p:cNvPr>
              <p:cNvSpPr txBox="1"/>
              <p:nvPr/>
            </p:nvSpPr>
            <p:spPr>
              <a:xfrm>
                <a:off x="5385548" y="3777967"/>
                <a:ext cx="9049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1F16C6-47C2-EA59-D441-D313CB61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48" y="3777967"/>
                <a:ext cx="90496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25F07B-BD55-2223-BEE6-837BD54BD871}"/>
                  </a:ext>
                </a:extLst>
              </p:cNvPr>
              <p:cNvSpPr txBox="1"/>
              <p:nvPr/>
            </p:nvSpPr>
            <p:spPr>
              <a:xfrm>
                <a:off x="5297129" y="3429000"/>
                <a:ext cx="6142838" cy="11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25F07B-BD55-2223-BEE6-837BD54BD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129" y="3429000"/>
                <a:ext cx="6142838" cy="1100879"/>
              </a:xfrm>
              <a:prstGeom prst="rect">
                <a:avLst/>
              </a:prstGeom>
              <a:blipFill>
                <a:blip r:embed="rId5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339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EC9C-A98B-0D93-C56E-4FFBDC6B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 #2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17A42-D346-3081-9B59-8A91F2DA1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In lecture I used: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notes use: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two notations represent precisely the same mathematical object.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1E2797-D7DF-B34A-C39D-677079D112B7}"/>
                  </a:ext>
                </a:extLst>
              </p:cNvPr>
              <p:cNvSpPr txBox="1"/>
              <p:nvPr/>
            </p:nvSpPr>
            <p:spPr>
              <a:xfrm>
                <a:off x="2611295" y="533400"/>
                <a:ext cx="6142838" cy="848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1E2797-D7DF-B34A-C39D-677079D1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95" y="533400"/>
                <a:ext cx="6142838" cy="848502"/>
              </a:xfrm>
              <a:prstGeom prst="rect">
                <a:avLst/>
              </a:prstGeom>
              <a:blipFill>
                <a:blip r:embed="rId2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BE484F4-F464-FE74-5F11-E7823779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044" y="1638188"/>
            <a:ext cx="5837339" cy="8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5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3AF0E-ED3D-A614-D534-1CC38C916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A64C-5E6F-A9CB-87A9-876E6796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 #3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C517DC-A1BD-C99B-B261-1EA5E34A26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lecture, I walked through an example to develop intuition that let us state confidently that an item that appears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sets is counted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Inter Light" panose="02000403000000020004"/>
                  </a:rPr>
                  <a:t> times, or equivalently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Inter Light" panose="02000403000000020004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latin typeface="Inter Light" panose="02000403000000020004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Inter Light" panose="02000403000000020004"/>
                  </a:rPr>
                  <a:t>The notes instead provide a compact and ultra-precise argument given below: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C517DC-A1BD-C99B-B261-1EA5E34A26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638ACFC-3E80-048E-F7B6-CE7D4ECF7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45" y="3429000"/>
            <a:ext cx="9700460" cy="33279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8CC333-D1E0-E604-776F-68C6D5882174}"/>
              </a:ext>
            </a:extLst>
          </p:cNvPr>
          <p:cNvSpPr/>
          <p:nvPr/>
        </p:nvSpPr>
        <p:spPr>
          <a:xfrm>
            <a:off x="7805956" y="6023295"/>
            <a:ext cx="658536" cy="50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26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5D30-1AF9-C475-641F-48EAA4E0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7461-E648-21A0-9556-AB367DD1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 #3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5DF4A-C011-BE5C-DBEC-161AAB6A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Inter Light" panose="02000403000000020004"/>
              </a:rPr>
              <a:t>As you study more advanced mathematics, you will encounter dense material like this.</a:t>
            </a:r>
          </a:p>
          <a:p>
            <a:r>
              <a:rPr lang="en-US" dirty="0">
                <a:latin typeface="Inter Light" panose="02000403000000020004"/>
              </a:rPr>
              <a:t>Pros: Extremely compact and precise.</a:t>
            </a:r>
          </a:p>
          <a:p>
            <a:r>
              <a:rPr lang="en-US" dirty="0">
                <a:latin typeface="Inter Light" panose="02000403000000020004"/>
              </a:rPr>
              <a:t>Cons: Can require significant effort to unpack, potentially beyond your capability to even find a toehold.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F9C12-E0BA-F1E4-D9FE-7CBD4500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45" y="3429000"/>
            <a:ext cx="9700460" cy="33279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8F8A9A-A1E3-82A3-999A-8A161C84C40D}"/>
              </a:ext>
            </a:extLst>
          </p:cNvPr>
          <p:cNvSpPr/>
          <p:nvPr/>
        </p:nvSpPr>
        <p:spPr>
          <a:xfrm>
            <a:off x="7805956" y="6023295"/>
            <a:ext cx="658536" cy="50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7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A683-3229-9EA6-EE6A-E1D2F6225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0FC9-0BA1-E97C-61BD-97826354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 #3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E75F0-B6B9-0816-E8DC-B88C0BCDC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Inter Light" panose="02000403000000020004"/>
              </a:rPr>
              <a:t>When I read the notes in this class, I’ll often unpack them by working out small examples.</a:t>
            </a:r>
          </a:p>
          <a:p>
            <a:r>
              <a:rPr lang="en-US" dirty="0">
                <a:latin typeface="Inter Light" panose="02000403000000020004"/>
              </a:rPr>
              <a:t>If you’re not sure, you can even ask an LLM to give some examples for you.</a:t>
            </a:r>
          </a:p>
          <a:p>
            <a:r>
              <a:rPr lang="en-US" dirty="0">
                <a:latin typeface="Inter Light" panose="02000403000000020004"/>
              </a:rPr>
              <a:t>“I’m looking at these notes </a:t>
            </a:r>
            <a:r>
              <a:rPr lang="en-US" dirty="0">
                <a:latin typeface="Inter Light" panose="02000403000000020004"/>
                <a:hlinkClick r:id="rId2"/>
              </a:rPr>
              <a:t>https://www.eecs70.org/assets/pdf/notes/n10.pdf</a:t>
            </a:r>
            <a:r>
              <a:rPr lang="en-US" dirty="0">
                <a:latin typeface="Inter Light" panose="02000403000000020004"/>
              </a:rPr>
              <a:t>, and I’m confused about the proof for Theorem 10.3. Can you give me a worked out example for some specific a and four sets A1 through A4? What is the index set?”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86D71-1D4B-C224-C796-96425993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36" y="3663219"/>
            <a:ext cx="8977364" cy="30798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92BFDF-518F-271E-ACFB-01BD62EE9BDD}"/>
              </a:ext>
            </a:extLst>
          </p:cNvPr>
          <p:cNvSpPr/>
          <p:nvPr/>
        </p:nvSpPr>
        <p:spPr>
          <a:xfrm>
            <a:off x="7805956" y="6023295"/>
            <a:ext cx="658536" cy="50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60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D0AE-F0EC-804B-EEC3-34D655F4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the 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FD90A-1793-F007-36D0-290F014D9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The notes spend considerable time talking about 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derangements</a:t>
                </a:r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A derangement is a permutation where no item lands where it starts. For example, there are 24 permutations of 4 elements, 9 of which are derangements.</a:t>
                </a:r>
              </a:p>
              <a:p>
                <a:r>
                  <a:rPr lang="en-US" sz="2200" dirty="0"/>
                  <a:t>The notes study the problem of counting derangements in two ways:</a:t>
                </a:r>
              </a:p>
              <a:p>
                <a:pPr lvl="1"/>
                <a:r>
                  <a:rPr lang="en-US" sz="2200" dirty="0"/>
                  <a:t>Deriving a recurrence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. Very challenging to read.</a:t>
                </a:r>
              </a:p>
              <a:p>
                <a:pPr lvl="1"/>
                <a:r>
                  <a:rPr lang="en-US" sz="2200" dirty="0"/>
                  <a:t>Using the Principle of Inclusion-Exclusion. Moderately challenging to read.</a:t>
                </a:r>
              </a:p>
              <a:p>
                <a:pPr marL="0" indent="0">
                  <a:buNone/>
                </a:pPr>
                <a:br>
                  <a:rPr lang="en-US" sz="2200" dirty="0"/>
                </a:br>
                <a:r>
                  <a:rPr lang="en-US" sz="2200" dirty="0"/>
                  <a:t>You should consider the discussion of derangements as bonus material.</a:t>
                </a:r>
              </a:p>
              <a:p>
                <a:pPr marL="457189" lvl="1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FD90A-1793-F007-36D0-290F014D9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  <a:blipFill>
                <a:blip r:embed="rId2"/>
                <a:stretch>
                  <a:fillRect l="-743" t="-676" r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C8361B-D41E-FFEB-14B3-90FB7286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96623"/>
              </p:ext>
            </p:extLst>
          </p:nvPr>
        </p:nvGraphicFramePr>
        <p:xfrm>
          <a:off x="997580" y="4368567"/>
          <a:ext cx="447133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833">
                  <a:extLst>
                    <a:ext uri="{9D8B030D-6E8A-4147-A177-3AD203B41FA5}">
                      <a16:colId xmlns:a16="http://schemas.microsoft.com/office/drawing/2014/main" val="254925949"/>
                    </a:ext>
                  </a:extLst>
                </a:gridCol>
                <a:gridCol w="1117833">
                  <a:extLst>
                    <a:ext uri="{9D8B030D-6E8A-4147-A177-3AD203B41FA5}">
                      <a16:colId xmlns:a16="http://schemas.microsoft.com/office/drawing/2014/main" val="935681513"/>
                    </a:ext>
                  </a:extLst>
                </a:gridCol>
                <a:gridCol w="1117833">
                  <a:extLst>
                    <a:ext uri="{9D8B030D-6E8A-4147-A177-3AD203B41FA5}">
                      <a16:colId xmlns:a16="http://schemas.microsoft.com/office/drawing/2014/main" val="839224586"/>
                    </a:ext>
                  </a:extLst>
                </a:gridCol>
                <a:gridCol w="1117833">
                  <a:extLst>
                    <a:ext uri="{9D8B030D-6E8A-4147-A177-3AD203B41FA5}">
                      <a16:colId xmlns:a16="http://schemas.microsoft.com/office/drawing/2014/main" val="3956688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2134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3124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Consolas" panose="020B0609020204030204" pitchFamily="49" charset="0"/>
                        </a:rPr>
                        <a:t>4123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05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Consolas" panose="020B0609020204030204" pitchFamily="49" charset="0"/>
                        </a:rPr>
                        <a:t>2143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Consolas" panose="020B0609020204030204" pitchFamily="49" charset="0"/>
                        </a:rPr>
                        <a:t>3142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4132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83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1324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2314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3214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4213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39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1342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Consolas" panose="020B0609020204030204" pitchFamily="49" charset="0"/>
                        </a:rPr>
                        <a:t>2341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3241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trike="sngStrike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4231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93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trike="sngStrike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1423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Consolas" panose="020B0609020204030204" pitchFamily="49" charset="0"/>
                        </a:rPr>
                        <a:t>2413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Consolas" panose="020B0609020204030204" pitchFamily="49" charset="0"/>
                        </a:rPr>
                        <a:t>3412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Consolas" panose="020B0609020204030204" pitchFamily="49" charset="0"/>
                        </a:rPr>
                        <a:t>4312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48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1432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</a:rPr>
                        <a:t>2431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Consolas" panose="020B0609020204030204" pitchFamily="49" charset="0"/>
                        </a:rPr>
                        <a:t>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4321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94489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047599-6066-BC72-BE79-EB82895FB379}"/>
                  </a:ext>
                </a:extLst>
              </p:cNvPr>
              <p:cNvSpPr txBox="1"/>
              <p:nvPr/>
            </p:nvSpPr>
            <p:spPr>
              <a:xfrm>
                <a:off x="5964572" y="4802132"/>
                <a:ext cx="5717098" cy="1522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>
                    <a:latin typeface="Inter Light" panose="02000403000000020004"/>
                  </a:rPr>
                  <a:t>Fun fact (that the notes don’t mention): The number of derangements for n items is: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Inter Light" panose="02000403000000020004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047599-6066-BC72-BE79-EB82895FB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572" y="4802132"/>
                <a:ext cx="5717098" cy="1522468"/>
              </a:xfrm>
              <a:prstGeom prst="rect">
                <a:avLst/>
              </a:prstGeom>
              <a:blipFill>
                <a:blip r:embed="rId3"/>
                <a:stretch>
                  <a:fillRect l="-1552" t="-3306" r="-2661" b="-2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815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B6CD-59D2-AA88-8179-F247695B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 for 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AB73-4C7A-BE3E-265F-81C1B71C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Now over to Manuel</a:t>
            </a:r>
          </a:p>
        </p:txBody>
      </p:sp>
    </p:spTree>
    <p:extLst>
      <p:ext uri="{BB962C8B-B14F-4D97-AF65-F5344CB8AC3E}">
        <p14:creationId xmlns:p14="http://schemas.microsoft.com/office/powerpoint/2010/main" val="250556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A7BD5-D1B0-4D8A-1F6F-251BD787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2411-0401-E1B2-941A-95DC78C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5C4BF7-A4D2-8BE6-3ADF-FDCE0E3B7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835107" cy="56387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want to prove that: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Proof: Consider all subsets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LHS: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subsets. </a:t>
                </a:r>
              </a:p>
              <a:p>
                <a:r>
                  <a:rPr lang="en-US" dirty="0"/>
                  <a:t>RHS: Add up all the possible subset sizes below, yielding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many subsets are there of all items?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  <a:p>
                <a:pPr lvl="1"/>
                <a:r>
                  <a:rPr lang="en-US" dirty="0"/>
                  <a:t>How many subsets are there of all but one item?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many subsets are there of all but two items?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r>
                  <a:rPr lang="en-US" dirty="0"/>
                  <a:t>How many subsets are there of just one item?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many subsets are there of no items?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5C4BF7-A4D2-8BE6-3ADF-FDCE0E3B7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835107" cy="5638732"/>
              </a:xfrm>
              <a:blipFill>
                <a:blip r:embed="rId2"/>
                <a:stretch>
                  <a:fillRect l="-750" t="-901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10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DA1B-AC29-4D22-D618-B4F35EDC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Proofs in General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3DC5C-26F2-37F6-A06B-6E2F89E831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Often, the idea behind a combinatorial proof is to count the same thing in two different ways.</a:t>
                </a:r>
              </a:p>
              <a:p>
                <a:r>
                  <a:rPr lang="en-US" dirty="0"/>
                  <a:t>In the example we just saw, we counted the subsets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in two ways.</a:t>
                </a:r>
              </a:p>
              <a:p>
                <a:r>
                  <a:rPr lang="en-US" dirty="0"/>
                  <a:t>Discussion section and the notes give more examples.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the rest of my part of lecture today, we’ll do a more involved combinatorial proof of an idea called the “Principle of Inclusion-Exclusion”.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3DC5C-26F2-37F6-A06B-6E2F89E83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76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6A268-3889-A0DA-7FEE-02C0AA7D4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A906-6AEA-236D-7CE7-83C82D73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8C1B56-3869-105C-1BF7-39F30954A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want to prove that: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8C1B56-3869-105C-1BF7-39F30954A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13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56DDB-139D-E0E8-D375-3AD3EDBFF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5359-3D42-359C-2824-72D7D67155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Principle of Inclusion-Exclusion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E5BD7-36AB-42BC-E619-C3C6C93E31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13A,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76D46-7DA1-C483-FDE6-FF60E206AA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Combinatorial Proofs</a:t>
            </a:r>
          </a:p>
          <a:p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The Principle of Inclusion-Exclusion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0A8BDB0-19EF-B2AD-92BF-AA3FA7F13931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72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saAndJoshColorScheme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>
            <a:latin typeface="Inter Light" panose="020004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22058</TotalTime>
  <Words>4447</Words>
  <Application>Microsoft Macintosh PowerPoint</Application>
  <PresentationFormat>Widescreen</PresentationFormat>
  <Paragraphs>722</Paragraphs>
  <Slides>58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Aptos</vt:lpstr>
      <vt:lpstr>Arial</vt:lpstr>
      <vt:lpstr>Calibri</vt:lpstr>
      <vt:lpstr>Cambria Math</vt:lpstr>
      <vt:lpstr>Consolas</vt:lpstr>
      <vt:lpstr>Courier New</vt:lpstr>
      <vt:lpstr>Inter</vt:lpstr>
      <vt:lpstr>Inter Light</vt:lpstr>
      <vt:lpstr>Inter Medium</vt:lpstr>
      <vt:lpstr>Wingdings</vt:lpstr>
      <vt:lpstr>Office Theme</vt:lpstr>
      <vt:lpstr>Combinatorial Proofs</vt:lpstr>
      <vt:lpstr>Combinatorial Proofs</vt:lpstr>
      <vt:lpstr>A Toy Problem</vt:lpstr>
      <vt:lpstr>A Toy Problem</vt:lpstr>
      <vt:lpstr>A Toy Problem</vt:lpstr>
      <vt:lpstr>A Toy Problem</vt:lpstr>
      <vt:lpstr>Combinatorial Proofs in General</vt:lpstr>
      <vt:lpstr>A Toy Problem</vt:lpstr>
      <vt:lpstr>The Principle of Inclusion-Exclusion</vt:lpstr>
      <vt:lpstr>The Size of the Union of Two Sets</vt:lpstr>
      <vt:lpstr>Set Union Size (Visually)</vt:lpstr>
      <vt:lpstr>For Three Sets</vt:lpstr>
      <vt:lpstr>For Three Sets</vt:lpstr>
      <vt:lpstr>For Three Sets</vt:lpstr>
      <vt:lpstr>Alternate Justification for the PIE Formula</vt:lpstr>
      <vt:lpstr>What if We Have Four Sets?</vt:lpstr>
      <vt:lpstr>A More Compact Formula</vt:lpstr>
      <vt:lpstr>A More Compact Formula</vt:lpstr>
      <vt:lpstr>A More Compact Formula</vt:lpstr>
      <vt:lpstr>General PIE For Any Number of Sets</vt:lpstr>
      <vt:lpstr>PIE Combinatorial Proof (Warmup Question)</vt:lpstr>
      <vt:lpstr>PIE Combinatorial Proof (Warmup Question)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Proof that PIE Correctly Counts Items Belonging to 4 Sets</vt:lpstr>
      <vt:lpstr>PIE Combinatorial Proof</vt:lpstr>
      <vt:lpstr>PIE Combinatorial Proof</vt:lpstr>
      <vt:lpstr>PIE Combinatorial Proof</vt:lpstr>
      <vt:lpstr>Side-Quest: The Binomial Theorem for a=1, b=-1 </vt:lpstr>
      <vt:lpstr>Side-Quest: The Binomial Theorem for a=1, b=-1 </vt:lpstr>
      <vt:lpstr>Side-Quest: The Binomial Theorem for a=1, b=-1 </vt:lpstr>
      <vt:lpstr>Side-Quest: The Binomial Theorem for a=1, b=-1 </vt:lpstr>
      <vt:lpstr>Side-Quest: The Binomial Theorem for a=1, b=-1 </vt:lpstr>
      <vt:lpstr>Side-Quest: The Binomial Theorem for a=1, b=-1 </vt:lpstr>
      <vt:lpstr>Side-Quest: The Binomial Theorem for a=1, b=-1 </vt:lpstr>
      <vt:lpstr>Side-Quest: The Binomial Theorem for a=1, b=-1 </vt:lpstr>
      <vt:lpstr>Side-Quest: The Binomial Theorem for a=1, b=-1 </vt:lpstr>
      <vt:lpstr>Side-Quest: The Binomial Theorem for a=1, b=-1 </vt:lpstr>
      <vt:lpstr>Side-Quest: The Binomial Theorem for a=1, b=-1 </vt:lpstr>
      <vt:lpstr>Side-Quest: The Binomial Theorem for a=1, b=-1 </vt:lpstr>
      <vt:lpstr>PIE Combinatorial Proof</vt:lpstr>
      <vt:lpstr>Quick Note #1 on Notation</vt:lpstr>
      <vt:lpstr>Quick Note #1 on Notation (Side-Quest)</vt:lpstr>
      <vt:lpstr>Quick Note #2 Notation</vt:lpstr>
      <vt:lpstr>Quick Note #3 Notation</vt:lpstr>
      <vt:lpstr>Quick Note #3 Notation</vt:lpstr>
      <vt:lpstr>Quick Note #3 Notation</vt:lpstr>
      <vt:lpstr>Note on the Notes</vt:lpstr>
      <vt:lpstr>That’s it for 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Hug</dc:creator>
  <cp:lastModifiedBy>Hug, J.A. (Josh)</cp:lastModifiedBy>
  <cp:revision>3</cp:revision>
  <cp:lastPrinted>2024-11-15T01:08:20Z</cp:lastPrinted>
  <dcterms:created xsi:type="dcterms:W3CDTF">2024-10-03T17:23:53Z</dcterms:created>
  <dcterms:modified xsi:type="dcterms:W3CDTF">2025-10-09T22:49:03Z</dcterms:modified>
</cp:coreProperties>
</file>